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5" r:id="rId3"/>
  </p:sldMasterIdLst>
  <p:notesMasterIdLst>
    <p:notesMasterId r:id="rId35"/>
  </p:notesMasterIdLst>
  <p:sldIdLst>
    <p:sldId id="256" r:id="rId4"/>
    <p:sldId id="299" r:id="rId5"/>
    <p:sldId id="326" r:id="rId6"/>
    <p:sldId id="316" r:id="rId7"/>
    <p:sldId id="318" r:id="rId8"/>
    <p:sldId id="321" r:id="rId9"/>
    <p:sldId id="320" r:id="rId10"/>
    <p:sldId id="258" r:id="rId11"/>
    <p:sldId id="259" r:id="rId12"/>
    <p:sldId id="260" r:id="rId13"/>
    <p:sldId id="307" r:id="rId14"/>
    <p:sldId id="265" r:id="rId15"/>
    <p:sldId id="313" r:id="rId16"/>
    <p:sldId id="269" r:id="rId17"/>
    <p:sldId id="270" r:id="rId18"/>
    <p:sldId id="278" r:id="rId19"/>
    <p:sldId id="300" r:id="rId20"/>
    <p:sldId id="280" r:id="rId21"/>
    <p:sldId id="283" r:id="rId22"/>
    <p:sldId id="288" r:id="rId23"/>
    <p:sldId id="289" r:id="rId24"/>
    <p:sldId id="292" r:id="rId25"/>
    <p:sldId id="293" r:id="rId26"/>
    <p:sldId id="286" r:id="rId27"/>
    <p:sldId id="314" r:id="rId28"/>
    <p:sldId id="310" r:id="rId29"/>
    <p:sldId id="311" r:id="rId30"/>
    <p:sldId id="312" r:id="rId31"/>
    <p:sldId id="295" r:id="rId32"/>
    <p:sldId id="330" r:id="rId33"/>
    <p:sldId id="276" r:id="rId34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DE7F6"/>
    <a:srgbClr val="00FF00"/>
    <a:srgbClr val="FFCC66"/>
    <a:srgbClr val="D8D8D8"/>
    <a:srgbClr val="EBEB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53" autoAdjust="0"/>
    <p:restoredTop sz="94660"/>
  </p:normalViewPr>
  <p:slideViewPr>
    <p:cSldViewPr>
      <p:cViewPr varScale="1">
        <p:scale>
          <a:sx n="63" d="100"/>
          <a:sy n="63" d="100"/>
        </p:scale>
        <p:origin x="1352" y="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tableStyles" Target="tableStyles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F6E31E-A979-4386-A163-A4475A4FEF48}" type="datetimeFigureOut">
              <a:rPr lang="ko-KR" altLang="en-US" smtClean="0"/>
              <a:t>2022-05-09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8E6B8B-4AD3-413E-BC7C-21396EA721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23781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 Unicode MS" pitchFamily="50" charset="-127"/>
              </a:rPr>
              <a:t>세계적으로 </a:t>
            </a:r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 Unicode MS" pitchFamily="50" charset="-127"/>
              </a:rPr>
              <a:t>4</a:t>
            </a: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 Unicode MS" pitchFamily="50" charset="-127"/>
              </a:rPr>
              <a:t>차 산업혁명에 따른 교육 패러다임 및 기술적 환경 변화에 따라 교육환경도 급속도로 변모되고 있습니다</a:t>
            </a:r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 Unicode MS" pitchFamily="50" charset="-127"/>
              </a:rPr>
              <a:t>. </a:t>
            </a: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 Unicode MS" pitchFamily="50" charset="-127"/>
              </a:rPr>
              <a:t>이에 따라 국내 고등 교육환경도 세계적인 추세에 맞추어 경쟁력을 확보하고 </a:t>
            </a:r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 Unicode MS" pitchFamily="50" charset="-127"/>
              </a:rPr>
              <a:t>4</a:t>
            </a: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 Unicode MS" pitchFamily="50" charset="-127"/>
              </a:rPr>
              <a:t>차 산업혁명에 맞는 인재를 양성하기 위해서 미래 지향적인 인재 양성 플랫폼의 필요성이 대두되고 있습니다</a:t>
            </a:r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 Unicode MS" pitchFamily="50" charset="-127"/>
              </a:rPr>
              <a:t>.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9163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86BDDF0-BDFE-4E01-8610-28031AB5484D}" type="slidenum">
              <a:rPr kumimoji="1" lang="en-US" altLang="ko-KR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pPr marL="0" marR="0" lvl="0" indent="0" algn="r" defTabSz="919163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1" lang="en-US" altLang="ko-KR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108300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 Unicode MS" pitchFamily="50" charset="-127"/>
              </a:rPr>
              <a:t>세계적으로 </a:t>
            </a:r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 Unicode MS" pitchFamily="50" charset="-127"/>
              </a:rPr>
              <a:t>4</a:t>
            </a: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 Unicode MS" pitchFamily="50" charset="-127"/>
              </a:rPr>
              <a:t>차 산업혁명에 따른 교육 패러다임 및 기술적 환경 변화에 따라 교육환경도 급속도로 변모되고 있습니다</a:t>
            </a:r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 Unicode MS" pitchFamily="50" charset="-127"/>
              </a:rPr>
              <a:t>. </a:t>
            </a: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 Unicode MS" pitchFamily="50" charset="-127"/>
              </a:rPr>
              <a:t>이에 따라 국내 고등 교육환경도 세계적인 추세에 맞추어 경쟁력을 확보하고 </a:t>
            </a:r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 Unicode MS" pitchFamily="50" charset="-127"/>
              </a:rPr>
              <a:t>4</a:t>
            </a: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 Unicode MS" pitchFamily="50" charset="-127"/>
              </a:rPr>
              <a:t>차 산업혁명에 맞는 인재를 양성하기 위해서 미래 지향적인 인재 양성 플랫폼의 필요성이 대두되고 있습니다</a:t>
            </a:r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 Unicode MS" pitchFamily="50" charset="-127"/>
              </a:rPr>
              <a:t>.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9163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86BDDF0-BDFE-4E01-8610-28031AB5484D}" type="slidenum">
              <a:rPr kumimoji="1" lang="en-US" altLang="ko-KR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pPr marL="0" marR="0" lvl="0" indent="0" algn="r" defTabSz="919163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1" lang="en-US" altLang="ko-KR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823706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ge67387cac9_0_2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9" name="Google Shape;199;ge67387cac9_0_2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뉴스를 통해 이미 알고 계신분들도 있을텐데요. 정부는 ‘먹통’ 사태로 국민들을 불편하게 했던, 백신사전예약시스템 해결에 클라우드를 대안으로 선택했습니다.</a:t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C53A0EA0-9463-4411-90D0-D50F8C0D7EA7}" type="datetimeFigureOut">
              <a:rPr lang="ko-KR" altLang="en-US" smtClean="0"/>
              <a:t>2022-05-09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BCC453F4-5F88-400B-998F-7E678AF727E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62798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C53A0EA0-9463-4411-90D0-D50F8C0D7EA7}" type="datetimeFigureOut">
              <a:rPr lang="ko-KR" altLang="en-US" smtClean="0"/>
              <a:t>2022-05-09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BCC453F4-5F88-400B-998F-7E678AF727E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21419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C53A0EA0-9463-4411-90D0-D50F8C0D7EA7}" type="datetimeFigureOut">
              <a:rPr lang="ko-KR" altLang="en-US" smtClean="0"/>
              <a:t>2022-05-09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BCC453F4-5F88-400B-998F-7E678AF727E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80280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C53A0EA0-9463-4411-90D0-D50F8C0D7EA7}" type="datetimeFigureOut">
              <a:rPr lang="ko-KR" altLang="en-US" smtClean="0"/>
              <a:t>2022-05-09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BCC453F4-5F88-400B-998F-7E678AF727E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88170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C53A0EA0-9463-4411-90D0-D50F8C0D7EA7}" type="datetimeFigureOut">
              <a:rPr lang="ko-KR" altLang="en-US" smtClean="0"/>
              <a:t>2022-05-09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BCC453F4-5F88-400B-998F-7E678AF727E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22748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C53A0EA0-9463-4411-90D0-D50F8C0D7EA7}" type="datetimeFigureOut">
              <a:rPr lang="ko-KR" altLang="en-US" smtClean="0"/>
              <a:t>2022-05-09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BCC453F4-5F88-400B-998F-7E678AF727E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1012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C53A0EA0-9463-4411-90D0-D50F8C0D7EA7}" type="datetimeFigureOut">
              <a:rPr lang="ko-KR" altLang="en-US" smtClean="0"/>
              <a:t>2022-05-09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BCC453F4-5F88-400B-998F-7E678AF727EC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6" name="Rectangle 107">
            <a:extLst>
              <a:ext uri="{FF2B5EF4-FFF2-40B4-BE49-F238E27FC236}">
                <a16:creationId xmlns:a16="http://schemas.microsoft.com/office/drawing/2014/main" id="{CF1E3FD1-97EB-4D45-9274-598606F7BC47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67534" y="6516689"/>
            <a:ext cx="314325" cy="328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rIns="0" anchor="ctr"/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6BED8B-751B-489B-B664-AD6C381E2FCC}" type="slidenum">
              <a:rPr kumimoji="1" lang="en-US" altLang="ko-KR" sz="1000" b="1" i="0" u="none" strike="noStrike" kern="1200" cap="none" spc="0" normalizeH="0" baseline="0" noProof="0" smtClean="0">
                <a:ln>
                  <a:noFill/>
                </a:ln>
                <a:solidFill>
                  <a:srgbClr val="00438D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1" lang="en-US" altLang="ko-KR" sz="800" b="0" i="0" u="none" strike="noStrike" kern="1200" cap="none" spc="0" normalizeH="0" baseline="0" noProof="0" dirty="0">
              <a:ln>
                <a:noFill/>
              </a:ln>
              <a:solidFill>
                <a:srgbClr val="FFFFFF">
                  <a:lumMod val="65000"/>
                </a:srgb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951208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C53A0EA0-9463-4411-90D0-D50F8C0D7EA7}" type="datetimeFigureOut">
              <a:rPr lang="ko-KR" altLang="en-US" smtClean="0"/>
              <a:t>2022-05-09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BCC453F4-5F88-400B-998F-7E678AF727E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20005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C53A0EA0-9463-4411-90D0-D50F8C0D7EA7}" type="datetimeFigureOut">
              <a:rPr lang="ko-KR" altLang="en-US" smtClean="0"/>
              <a:t>2022-05-09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BCC453F4-5F88-400B-998F-7E678AF727E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780878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C53A0EA0-9463-4411-90D0-D50F8C0D7EA7}" type="datetimeFigureOut">
              <a:rPr lang="ko-KR" altLang="en-US" smtClean="0"/>
              <a:t>2022-05-09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BCC453F4-5F88-400B-998F-7E678AF727E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99927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7851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7851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C53A0EA0-9463-4411-90D0-D50F8C0D7EA7}" type="datetimeFigureOut">
              <a:rPr lang="ko-KR" altLang="en-US" smtClean="0"/>
              <a:t>2022-05-09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BCC453F4-5F88-400B-998F-7E678AF727E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52738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13243016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14854782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7">
            <a:extLst>
              <a:ext uri="{FF2B5EF4-FFF2-40B4-BE49-F238E27FC236}">
                <a16:creationId xmlns:a16="http://schemas.microsoft.com/office/drawing/2014/main" id="{48F20B14-E87E-4192-B8EC-85794E105466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67534" y="6516689"/>
            <a:ext cx="314325" cy="328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rIns="0" anchor="ctr"/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6BED8B-751B-489B-B664-AD6C381E2FCC}" type="slidenum">
              <a:rPr kumimoji="1" lang="en-US" altLang="ko-KR" sz="1000" b="1" i="0" u="none" strike="noStrike" kern="1200" cap="none" spc="0" normalizeH="0" baseline="0" noProof="0" smtClean="0">
                <a:ln>
                  <a:noFill/>
                </a:ln>
                <a:solidFill>
                  <a:srgbClr val="00438D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1" lang="en-US" altLang="ko-KR" sz="800" b="0" i="0" u="none" strike="noStrike" kern="1200" cap="none" spc="0" normalizeH="0" baseline="0" noProof="0" dirty="0">
              <a:ln>
                <a:noFill/>
              </a:ln>
              <a:solidFill>
                <a:srgbClr val="FFFFFF">
                  <a:lumMod val="65000"/>
                </a:srgb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923794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07">
            <a:extLst>
              <a:ext uri="{FF2B5EF4-FFF2-40B4-BE49-F238E27FC236}">
                <a16:creationId xmlns:a16="http://schemas.microsoft.com/office/drawing/2014/main" id="{9D82C0E1-FA7D-4C42-AFCB-0724A7C5FF21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67534" y="6516689"/>
            <a:ext cx="314325" cy="328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rIns="0" anchor="ctr"/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6BED8B-751B-489B-B664-AD6C381E2FCC}" type="slidenum">
              <a:rPr kumimoji="1" lang="en-US" altLang="ko-KR" sz="1000" b="1" i="0" u="none" strike="noStrike" kern="1200" cap="none" spc="0" normalizeH="0" baseline="0" noProof="0" smtClean="0">
                <a:ln>
                  <a:noFill/>
                </a:ln>
                <a:solidFill>
                  <a:srgbClr val="00438D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1" lang="en-US" altLang="ko-KR" sz="800" b="0" i="0" u="none" strike="noStrike" kern="1200" cap="none" spc="0" normalizeH="0" baseline="0" noProof="0" dirty="0">
              <a:ln>
                <a:noFill/>
              </a:ln>
              <a:solidFill>
                <a:srgbClr val="FFFFFF">
                  <a:lumMod val="65000"/>
                </a:srgb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450787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992767"/>
            <a:ext cx="8520600" cy="2736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3778833"/>
            <a:ext cx="8520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6217623"/>
            <a:ext cx="5487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algn="r"/>
            <a:fld id="{00000000-1234-1234-1234-123412341234}" type="slidenum">
              <a:rPr lang="en-US" altLang="ko" smtClean="0"/>
              <a:pPr algn="r"/>
              <a:t>‹#›</a:t>
            </a:fld>
            <a:endParaRPr lang="ko" altLang="en-US"/>
          </a:p>
        </p:txBody>
      </p:sp>
    </p:spTree>
    <p:extLst>
      <p:ext uri="{BB962C8B-B14F-4D97-AF65-F5344CB8AC3E}">
        <p14:creationId xmlns:p14="http://schemas.microsoft.com/office/powerpoint/2010/main" val="38057659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421923862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41779367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7">
            <a:extLst>
              <a:ext uri="{FF2B5EF4-FFF2-40B4-BE49-F238E27FC236}">
                <a16:creationId xmlns:a16="http://schemas.microsoft.com/office/drawing/2014/main" id="{B400A61E-7CCF-43F1-AE6D-2C279DB4D756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67534" y="6516689"/>
            <a:ext cx="314325" cy="328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rIns="0" anchor="ctr"/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6BED8B-751B-489B-B664-AD6C381E2FCC}" type="slidenum">
              <a:rPr kumimoji="1" lang="en-US" altLang="ko-KR" sz="1000" b="1" i="0" u="none" strike="noStrike" kern="1200" cap="none" spc="0" normalizeH="0" baseline="0" noProof="0" smtClean="0">
                <a:ln>
                  <a:noFill/>
                </a:ln>
                <a:solidFill>
                  <a:srgbClr val="00438D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1" lang="en-US" altLang="ko-KR" sz="800" b="0" i="0" u="none" strike="noStrike" kern="1200" cap="none" spc="0" normalizeH="0" baseline="0" noProof="0" dirty="0">
              <a:ln>
                <a:noFill/>
              </a:ln>
              <a:solidFill>
                <a:srgbClr val="FFFFFF">
                  <a:lumMod val="65000"/>
                </a:srgb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9048808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07">
            <a:extLst>
              <a:ext uri="{FF2B5EF4-FFF2-40B4-BE49-F238E27FC236}">
                <a16:creationId xmlns:a16="http://schemas.microsoft.com/office/drawing/2014/main" id="{BA200583-8CCA-486E-9B06-0FF3D1BCA71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67534" y="6516689"/>
            <a:ext cx="314325" cy="328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rIns="0" anchor="ctr"/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6BED8B-751B-489B-B664-AD6C381E2FCC}" type="slidenum">
              <a:rPr kumimoji="1" lang="en-US" altLang="ko-KR" sz="1000" b="1" i="0" u="none" strike="noStrike" kern="1200" cap="none" spc="0" normalizeH="0" baseline="0" noProof="0" smtClean="0">
                <a:ln>
                  <a:noFill/>
                </a:ln>
                <a:solidFill>
                  <a:srgbClr val="00438D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1" lang="en-US" altLang="ko-KR" sz="800" b="0" i="0" u="none" strike="noStrike" kern="1200" cap="none" spc="0" normalizeH="0" baseline="0" noProof="0" dirty="0">
              <a:ln>
                <a:noFill/>
              </a:ln>
              <a:solidFill>
                <a:srgbClr val="FFFFFF">
                  <a:lumMod val="65000"/>
                </a:srgb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1809369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81172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9749521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66938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theme" Target="../theme/theme3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5" Type="http://schemas.openxmlformats.org/officeDocument/2006/relationships/slideLayout" Target="../slideLayouts/slideLayout21.xml"/><Relationship Id="rId4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8" name="Rectangle 107">
            <a:extLst>
              <a:ext uri="{FF2B5EF4-FFF2-40B4-BE49-F238E27FC236}">
                <a16:creationId xmlns:a16="http://schemas.microsoft.com/office/drawing/2014/main" id="{0418ABAC-EC53-422E-87FF-7C3EC18DBF6F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67534" y="6516689"/>
            <a:ext cx="314325" cy="328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rIns="0" anchor="ctr"/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6BED8B-751B-489B-B664-AD6C381E2FCC}" type="slidenum">
              <a:rPr kumimoji="1" lang="en-US" altLang="ko-KR" sz="1000" b="1" i="0" u="none" strike="noStrike" kern="1200" cap="none" spc="0" normalizeH="0" baseline="0" noProof="0" smtClean="0">
                <a:ln>
                  <a:noFill/>
                </a:ln>
                <a:solidFill>
                  <a:srgbClr val="00438D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1" lang="en-US" altLang="ko-KR" sz="800" b="0" i="0" u="none" strike="noStrike" kern="1200" cap="none" spc="0" normalizeH="0" baseline="0" noProof="0" dirty="0">
              <a:ln>
                <a:noFill/>
              </a:ln>
              <a:solidFill>
                <a:srgbClr val="FFFFFF">
                  <a:lumMod val="65000"/>
                </a:srgb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70938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1" name="Rectangle 117"/>
          <p:cNvSpPr>
            <a:spLocks noChangeArrowheads="1"/>
          </p:cNvSpPr>
          <p:nvPr userDrawn="1"/>
        </p:nvSpPr>
        <p:spPr bwMode="auto">
          <a:xfrm>
            <a:off x="0" y="0"/>
            <a:ext cx="9144000" cy="57600"/>
          </a:xfrm>
          <a:prstGeom prst="rect">
            <a:avLst/>
          </a:prstGeom>
          <a:solidFill>
            <a:srgbClr val="00438D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87325" y="102205"/>
            <a:ext cx="8769350" cy="551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C5442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0" tIns="0" rIns="0" bIns="7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87325" y="782640"/>
            <a:ext cx="8782050" cy="30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C5442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43200" bIns="36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1131" name="Rectangle 107"/>
          <p:cNvSpPr>
            <a:spLocks noChangeArrowheads="1"/>
          </p:cNvSpPr>
          <p:nvPr userDrawn="1"/>
        </p:nvSpPr>
        <p:spPr bwMode="auto">
          <a:xfrm>
            <a:off x="167534" y="6516689"/>
            <a:ext cx="314325" cy="328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rIns="0" anchor="ctr"/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6BED8B-751B-489B-B664-AD6C381E2FCC}" type="slidenum">
              <a:rPr kumimoji="1" lang="en-US" altLang="ko-KR" sz="1000" b="1" i="0" u="none" strike="noStrike" kern="1200" cap="none" spc="0" normalizeH="0" baseline="0" noProof="0" smtClean="0">
                <a:ln>
                  <a:noFill/>
                </a:ln>
                <a:solidFill>
                  <a:srgbClr val="00438D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1" lang="en-US" altLang="ko-KR" sz="800" b="0" i="0" u="none" strike="noStrike" kern="1200" cap="none" spc="0" normalizeH="0" baseline="0" noProof="0" dirty="0">
              <a:ln>
                <a:noFill/>
              </a:ln>
              <a:solidFill>
                <a:srgbClr val="FFFFFF">
                  <a:lumMod val="65000"/>
                </a:srgb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1142" name="Rectangle 118"/>
          <p:cNvSpPr>
            <a:spLocks noChangeArrowheads="1"/>
          </p:cNvSpPr>
          <p:nvPr userDrawn="1"/>
        </p:nvSpPr>
        <p:spPr bwMode="auto">
          <a:xfrm>
            <a:off x="187325" y="711200"/>
            <a:ext cx="8770938" cy="28800"/>
          </a:xfrm>
          <a:prstGeom prst="rect">
            <a:avLst/>
          </a:prstGeom>
          <a:solidFill>
            <a:srgbClr val="C0C0C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062518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73" r:id="rId5"/>
  </p:sldLayoutIdLst>
  <p:hf sldNum="0" hdr="0" dt="0"/>
  <p:txStyles>
    <p:titleStyle>
      <a:lvl1pPr algn="l" rtl="0" eaLnBrk="0" fontAlgn="base" latinLnBrk="1" hangingPunct="0">
        <a:lnSpc>
          <a:spcPct val="125000"/>
        </a:lnSpc>
        <a:spcBef>
          <a:spcPct val="0"/>
        </a:spcBef>
        <a:spcAft>
          <a:spcPct val="0"/>
        </a:spcAft>
        <a:defRPr kumimoji="1" sz="2400" b="1">
          <a:solidFill>
            <a:srgbClr val="001122"/>
          </a:solidFill>
          <a:latin typeface="+mj-lt"/>
          <a:ea typeface="+mj-ea"/>
          <a:cs typeface="+mj-cs"/>
        </a:defRPr>
      </a:lvl1pPr>
      <a:lvl2pPr algn="l" rtl="0" eaLnBrk="0" fontAlgn="base" latinLnBrk="1" hangingPunct="0">
        <a:lnSpc>
          <a:spcPct val="125000"/>
        </a:lnSpc>
        <a:spcBef>
          <a:spcPct val="0"/>
        </a:spcBef>
        <a:spcAft>
          <a:spcPct val="0"/>
        </a:spcAft>
        <a:defRPr kumimoji="1" sz="2800" b="1">
          <a:solidFill>
            <a:srgbClr val="001122"/>
          </a:solidFill>
          <a:latin typeface="맑은 고딕" pitchFamily="50" charset="-127"/>
          <a:ea typeface="맑은 고딕" pitchFamily="50" charset="-127"/>
        </a:defRPr>
      </a:lvl2pPr>
      <a:lvl3pPr algn="l" rtl="0" eaLnBrk="0" fontAlgn="base" latinLnBrk="1" hangingPunct="0">
        <a:lnSpc>
          <a:spcPct val="125000"/>
        </a:lnSpc>
        <a:spcBef>
          <a:spcPct val="0"/>
        </a:spcBef>
        <a:spcAft>
          <a:spcPct val="0"/>
        </a:spcAft>
        <a:defRPr kumimoji="1" sz="2800" b="1">
          <a:solidFill>
            <a:srgbClr val="001122"/>
          </a:solidFill>
          <a:latin typeface="맑은 고딕" pitchFamily="50" charset="-127"/>
          <a:ea typeface="맑은 고딕" pitchFamily="50" charset="-127"/>
        </a:defRPr>
      </a:lvl3pPr>
      <a:lvl4pPr algn="l" rtl="0" eaLnBrk="0" fontAlgn="base" latinLnBrk="1" hangingPunct="0">
        <a:lnSpc>
          <a:spcPct val="125000"/>
        </a:lnSpc>
        <a:spcBef>
          <a:spcPct val="0"/>
        </a:spcBef>
        <a:spcAft>
          <a:spcPct val="0"/>
        </a:spcAft>
        <a:defRPr kumimoji="1" sz="2800" b="1">
          <a:solidFill>
            <a:srgbClr val="001122"/>
          </a:solidFill>
          <a:latin typeface="맑은 고딕" pitchFamily="50" charset="-127"/>
          <a:ea typeface="맑은 고딕" pitchFamily="50" charset="-127"/>
        </a:defRPr>
      </a:lvl4pPr>
      <a:lvl5pPr algn="l" rtl="0" eaLnBrk="0" fontAlgn="base" latinLnBrk="1" hangingPunct="0">
        <a:lnSpc>
          <a:spcPct val="125000"/>
        </a:lnSpc>
        <a:spcBef>
          <a:spcPct val="0"/>
        </a:spcBef>
        <a:spcAft>
          <a:spcPct val="0"/>
        </a:spcAft>
        <a:defRPr kumimoji="1" sz="2800" b="1">
          <a:solidFill>
            <a:srgbClr val="001122"/>
          </a:solidFill>
          <a:latin typeface="맑은 고딕" pitchFamily="50" charset="-127"/>
          <a:ea typeface="맑은 고딕" pitchFamily="50" charset="-127"/>
        </a:defRPr>
      </a:lvl5pPr>
      <a:lvl6pPr marL="457200" algn="l" rtl="0" eaLnBrk="0" fontAlgn="base" latinLnBrk="1" hangingPunct="0">
        <a:lnSpc>
          <a:spcPct val="125000"/>
        </a:lnSpc>
        <a:spcBef>
          <a:spcPct val="0"/>
        </a:spcBef>
        <a:spcAft>
          <a:spcPct val="0"/>
        </a:spcAft>
        <a:defRPr kumimoji="1" sz="2800" b="1">
          <a:solidFill>
            <a:srgbClr val="001122"/>
          </a:solidFill>
          <a:latin typeface="맑은 고딕" pitchFamily="50" charset="-127"/>
          <a:ea typeface="맑은 고딕" pitchFamily="50" charset="-127"/>
        </a:defRPr>
      </a:lvl6pPr>
      <a:lvl7pPr marL="914400" algn="l" rtl="0" eaLnBrk="0" fontAlgn="base" latinLnBrk="1" hangingPunct="0">
        <a:lnSpc>
          <a:spcPct val="125000"/>
        </a:lnSpc>
        <a:spcBef>
          <a:spcPct val="0"/>
        </a:spcBef>
        <a:spcAft>
          <a:spcPct val="0"/>
        </a:spcAft>
        <a:defRPr kumimoji="1" sz="2800" b="1">
          <a:solidFill>
            <a:srgbClr val="001122"/>
          </a:solidFill>
          <a:latin typeface="맑은 고딕" pitchFamily="50" charset="-127"/>
          <a:ea typeface="맑은 고딕" pitchFamily="50" charset="-127"/>
        </a:defRPr>
      </a:lvl7pPr>
      <a:lvl8pPr marL="1371600" algn="l" rtl="0" eaLnBrk="0" fontAlgn="base" latinLnBrk="1" hangingPunct="0">
        <a:lnSpc>
          <a:spcPct val="125000"/>
        </a:lnSpc>
        <a:spcBef>
          <a:spcPct val="0"/>
        </a:spcBef>
        <a:spcAft>
          <a:spcPct val="0"/>
        </a:spcAft>
        <a:defRPr kumimoji="1" sz="2800" b="1">
          <a:solidFill>
            <a:srgbClr val="001122"/>
          </a:solidFill>
          <a:latin typeface="맑은 고딕" pitchFamily="50" charset="-127"/>
          <a:ea typeface="맑은 고딕" pitchFamily="50" charset="-127"/>
        </a:defRPr>
      </a:lvl8pPr>
      <a:lvl9pPr marL="1828800" algn="l" rtl="0" eaLnBrk="0" fontAlgn="base" latinLnBrk="1" hangingPunct="0">
        <a:lnSpc>
          <a:spcPct val="125000"/>
        </a:lnSpc>
        <a:spcBef>
          <a:spcPct val="0"/>
        </a:spcBef>
        <a:spcAft>
          <a:spcPct val="0"/>
        </a:spcAft>
        <a:defRPr kumimoji="1" sz="2800" b="1">
          <a:solidFill>
            <a:srgbClr val="001122"/>
          </a:solidFill>
          <a:latin typeface="맑은 고딕" pitchFamily="50" charset="-127"/>
          <a:ea typeface="맑은 고딕" pitchFamily="50" charset="-127"/>
        </a:defRPr>
      </a:lvl9pPr>
    </p:titleStyle>
    <p:bodyStyle>
      <a:lvl1pPr algn="just" rtl="0" fontAlgn="base">
        <a:lnSpc>
          <a:spcPct val="115000"/>
        </a:lnSpc>
        <a:spcBef>
          <a:spcPct val="0"/>
        </a:spcBef>
        <a:spcAft>
          <a:spcPct val="0"/>
        </a:spcAft>
        <a:buClr>
          <a:srgbClr val="336699"/>
        </a:buClr>
        <a:buFont typeface="Wingdings" pitchFamily="2" charset="2"/>
        <a:defRPr kumimoji="1" sz="1600" b="1">
          <a:solidFill>
            <a:srgbClr val="111111"/>
          </a:solidFill>
          <a:latin typeface="+mn-lt"/>
          <a:ea typeface="+mn-ea"/>
          <a:cs typeface="+mn-cs"/>
        </a:defRPr>
      </a:lvl1pPr>
      <a:lvl2pPr marL="296863" indent="-144463" algn="just" rtl="0" fontAlgn="base">
        <a:lnSpc>
          <a:spcPct val="115000"/>
        </a:lnSpc>
        <a:spcBef>
          <a:spcPct val="0"/>
        </a:spcBef>
        <a:spcAft>
          <a:spcPct val="0"/>
        </a:spcAft>
        <a:buClrTx/>
        <a:buChar char="•"/>
        <a:defRPr kumimoji="1" sz="1400" b="1">
          <a:solidFill>
            <a:srgbClr val="111111"/>
          </a:solidFill>
          <a:latin typeface="+mn-lt"/>
          <a:ea typeface="+mn-ea"/>
        </a:defRPr>
      </a:lvl2pPr>
      <a:lvl3pPr marL="641350" indent="-165100" algn="just" rtl="0" fontAlgn="base">
        <a:lnSpc>
          <a:spcPct val="115000"/>
        </a:lnSpc>
        <a:spcBef>
          <a:spcPct val="0"/>
        </a:spcBef>
        <a:spcAft>
          <a:spcPct val="0"/>
        </a:spcAft>
        <a:buClrTx/>
        <a:buFont typeface="맑은 고딕" pitchFamily="50" charset="-127"/>
        <a:buChar char="-"/>
        <a:defRPr kumimoji="1" sz="1200" b="1">
          <a:solidFill>
            <a:srgbClr val="111111"/>
          </a:solidFill>
          <a:latin typeface="+mn-lt"/>
          <a:ea typeface="+mn-ea"/>
        </a:defRPr>
      </a:lvl3pPr>
      <a:lvl4pPr marL="925513" indent="-176213" algn="just" rtl="0" fontAlgn="base">
        <a:lnSpc>
          <a:spcPct val="115000"/>
        </a:lnSpc>
        <a:spcBef>
          <a:spcPct val="0"/>
        </a:spcBef>
        <a:spcAft>
          <a:spcPct val="0"/>
        </a:spcAft>
        <a:buClrTx/>
        <a:buFont typeface="맑은 고딕" pitchFamily="50" charset="-127"/>
        <a:buChar char="-"/>
        <a:defRPr kumimoji="1" sz="1100" b="1">
          <a:solidFill>
            <a:srgbClr val="111111"/>
          </a:solidFill>
          <a:latin typeface="+mn-lt"/>
          <a:ea typeface="+mn-ea"/>
        </a:defRPr>
      </a:lvl4pPr>
      <a:lvl5pPr marL="1244600" indent="-187325" algn="just" rtl="0" fontAlgn="base">
        <a:lnSpc>
          <a:spcPct val="115000"/>
        </a:lnSpc>
        <a:spcBef>
          <a:spcPct val="0"/>
        </a:spcBef>
        <a:spcAft>
          <a:spcPct val="0"/>
        </a:spcAft>
        <a:buClrTx/>
        <a:buFont typeface="맑은 고딕" pitchFamily="50" charset="-127"/>
        <a:buChar char="-"/>
        <a:defRPr kumimoji="1" sz="1000" b="1">
          <a:solidFill>
            <a:srgbClr val="111111"/>
          </a:solidFill>
          <a:latin typeface="+mn-lt"/>
          <a:ea typeface="+mn-ea"/>
        </a:defRPr>
      </a:lvl5pPr>
      <a:lvl6pPr marL="1701800" indent="-187325" algn="just" rtl="0" fontAlgn="base">
        <a:lnSpc>
          <a:spcPct val="115000"/>
        </a:lnSpc>
        <a:spcBef>
          <a:spcPct val="0"/>
        </a:spcBef>
        <a:spcAft>
          <a:spcPct val="0"/>
        </a:spcAft>
        <a:buClr>
          <a:srgbClr val="638CAD"/>
        </a:buClr>
        <a:buFont typeface="맑은 고딕" pitchFamily="50" charset="-127"/>
        <a:buChar char="-"/>
        <a:defRPr kumimoji="1" sz="1000" b="1">
          <a:solidFill>
            <a:srgbClr val="111111"/>
          </a:solidFill>
          <a:latin typeface="+mn-lt"/>
          <a:ea typeface="+mn-ea"/>
        </a:defRPr>
      </a:lvl6pPr>
      <a:lvl7pPr marL="2159000" indent="-187325" algn="just" rtl="0" fontAlgn="base">
        <a:lnSpc>
          <a:spcPct val="115000"/>
        </a:lnSpc>
        <a:spcBef>
          <a:spcPct val="0"/>
        </a:spcBef>
        <a:spcAft>
          <a:spcPct val="0"/>
        </a:spcAft>
        <a:buClr>
          <a:srgbClr val="638CAD"/>
        </a:buClr>
        <a:buFont typeface="맑은 고딕" pitchFamily="50" charset="-127"/>
        <a:buChar char="-"/>
        <a:defRPr kumimoji="1" sz="1000" b="1">
          <a:solidFill>
            <a:srgbClr val="111111"/>
          </a:solidFill>
          <a:latin typeface="+mn-lt"/>
          <a:ea typeface="+mn-ea"/>
        </a:defRPr>
      </a:lvl7pPr>
      <a:lvl8pPr marL="2616200" indent="-187325" algn="just" rtl="0" fontAlgn="base">
        <a:lnSpc>
          <a:spcPct val="115000"/>
        </a:lnSpc>
        <a:spcBef>
          <a:spcPct val="0"/>
        </a:spcBef>
        <a:spcAft>
          <a:spcPct val="0"/>
        </a:spcAft>
        <a:buClr>
          <a:srgbClr val="638CAD"/>
        </a:buClr>
        <a:buFont typeface="맑은 고딕" pitchFamily="50" charset="-127"/>
        <a:buChar char="-"/>
        <a:defRPr kumimoji="1" sz="1000" b="1">
          <a:solidFill>
            <a:srgbClr val="111111"/>
          </a:solidFill>
          <a:latin typeface="+mn-lt"/>
          <a:ea typeface="+mn-ea"/>
        </a:defRPr>
      </a:lvl8pPr>
      <a:lvl9pPr marL="3073400" indent="-187325" algn="just" rtl="0" fontAlgn="base">
        <a:lnSpc>
          <a:spcPct val="115000"/>
        </a:lnSpc>
        <a:spcBef>
          <a:spcPct val="0"/>
        </a:spcBef>
        <a:spcAft>
          <a:spcPct val="0"/>
        </a:spcAft>
        <a:buClr>
          <a:srgbClr val="638CAD"/>
        </a:buClr>
        <a:buFont typeface="맑은 고딕" pitchFamily="50" charset="-127"/>
        <a:buChar char="-"/>
        <a:defRPr kumimoji="1" sz="1000" b="1">
          <a:solidFill>
            <a:srgbClr val="11111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1" name="Rectangle 117"/>
          <p:cNvSpPr>
            <a:spLocks noChangeArrowheads="1"/>
          </p:cNvSpPr>
          <p:nvPr userDrawn="1"/>
        </p:nvSpPr>
        <p:spPr bwMode="auto">
          <a:xfrm>
            <a:off x="0" y="0"/>
            <a:ext cx="9144000" cy="57600"/>
          </a:xfrm>
          <a:prstGeom prst="rect">
            <a:avLst/>
          </a:prstGeom>
          <a:solidFill>
            <a:srgbClr val="00438D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87325" y="102205"/>
            <a:ext cx="8769350" cy="551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C5442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0" tIns="0" rIns="0" bIns="7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87325" y="782640"/>
            <a:ext cx="8782050" cy="30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C5442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43200" bIns="36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1131" name="Rectangle 107"/>
          <p:cNvSpPr>
            <a:spLocks noChangeArrowheads="1"/>
          </p:cNvSpPr>
          <p:nvPr userDrawn="1"/>
        </p:nvSpPr>
        <p:spPr bwMode="auto">
          <a:xfrm>
            <a:off x="167534" y="6516689"/>
            <a:ext cx="314325" cy="328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rIns="0" anchor="ctr"/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6BED8B-751B-489B-B664-AD6C381E2FCC}" type="slidenum">
              <a:rPr kumimoji="1" lang="en-US" altLang="ko-KR" sz="1000" b="1" i="0" u="none" strike="noStrike" kern="1200" cap="none" spc="0" normalizeH="0" baseline="0" noProof="0" smtClean="0">
                <a:ln>
                  <a:noFill/>
                </a:ln>
                <a:solidFill>
                  <a:srgbClr val="00438D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1" lang="en-US" altLang="ko-KR" sz="800" b="0" i="0" u="none" strike="noStrike" kern="1200" cap="none" spc="0" normalizeH="0" baseline="0" noProof="0" dirty="0">
              <a:ln>
                <a:noFill/>
              </a:ln>
              <a:solidFill>
                <a:srgbClr val="FFFFFF">
                  <a:lumMod val="65000"/>
                </a:srgb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1142" name="Rectangle 118"/>
          <p:cNvSpPr>
            <a:spLocks noChangeArrowheads="1"/>
          </p:cNvSpPr>
          <p:nvPr userDrawn="1"/>
        </p:nvSpPr>
        <p:spPr bwMode="auto">
          <a:xfrm>
            <a:off x="187325" y="711200"/>
            <a:ext cx="8770938" cy="28800"/>
          </a:xfrm>
          <a:prstGeom prst="rect">
            <a:avLst/>
          </a:prstGeom>
          <a:solidFill>
            <a:srgbClr val="C0C0C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730366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</p:sldLayoutIdLst>
  <p:hf sldNum="0" hdr="0" dt="0"/>
  <p:txStyles>
    <p:titleStyle>
      <a:lvl1pPr algn="l" rtl="0" eaLnBrk="0" fontAlgn="base" latinLnBrk="1" hangingPunct="0">
        <a:lnSpc>
          <a:spcPct val="125000"/>
        </a:lnSpc>
        <a:spcBef>
          <a:spcPct val="0"/>
        </a:spcBef>
        <a:spcAft>
          <a:spcPct val="0"/>
        </a:spcAft>
        <a:defRPr kumimoji="1" sz="2400" b="1">
          <a:solidFill>
            <a:srgbClr val="001122"/>
          </a:solidFill>
          <a:latin typeface="+mj-lt"/>
          <a:ea typeface="+mj-ea"/>
          <a:cs typeface="+mj-cs"/>
        </a:defRPr>
      </a:lvl1pPr>
      <a:lvl2pPr algn="l" rtl="0" eaLnBrk="0" fontAlgn="base" latinLnBrk="1" hangingPunct="0">
        <a:lnSpc>
          <a:spcPct val="125000"/>
        </a:lnSpc>
        <a:spcBef>
          <a:spcPct val="0"/>
        </a:spcBef>
        <a:spcAft>
          <a:spcPct val="0"/>
        </a:spcAft>
        <a:defRPr kumimoji="1" sz="2800" b="1">
          <a:solidFill>
            <a:srgbClr val="001122"/>
          </a:solidFill>
          <a:latin typeface="맑은 고딕" pitchFamily="50" charset="-127"/>
          <a:ea typeface="맑은 고딕" pitchFamily="50" charset="-127"/>
        </a:defRPr>
      </a:lvl2pPr>
      <a:lvl3pPr algn="l" rtl="0" eaLnBrk="0" fontAlgn="base" latinLnBrk="1" hangingPunct="0">
        <a:lnSpc>
          <a:spcPct val="125000"/>
        </a:lnSpc>
        <a:spcBef>
          <a:spcPct val="0"/>
        </a:spcBef>
        <a:spcAft>
          <a:spcPct val="0"/>
        </a:spcAft>
        <a:defRPr kumimoji="1" sz="2800" b="1">
          <a:solidFill>
            <a:srgbClr val="001122"/>
          </a:solidFill>
          <a:latin typeface="맑은 고딕" pitchFamily="50" charset="-127"/>
          <a:ea typeface="맑은 고딕" pitchFamily="50" charset="-127"/>
        </a:defRPr>
      </a:lvl3pPr>
      <a:lvl4pPr algn="l" rtl="0" eaLnBrk="0" fontAlgn="base" latinLnBrk="1" hangingPunct="0">
        <a:lnSpc>
          <a:spcPct val="125000"/>
        </a:lnSpc>
        <a:spcBef>
          <a:spcPct val="0"/>
        </a:spcBef>
        <a:spcAft>
          <a:spcPct val="0"/>
        </a:spcAft>
        <a:defRPr kumimoji="1" sz="2800" b="1">
          <a:solidFill>
            <a:srgbClr val="001122"/>
          </a:solidFill>
          <a:latin typeface="맑은 고딕" pitchFamily="50" charset="-127"/>
          <a:ea typeface="맑은 고딕" pitchFamily="50" charset="-127"/>
        </a:defRPr>
      </a:lvl4pPr>
      <a:lvl5pPr algn="l" rtl="0" eaLnBrk="0" fontAlgn="base" latinLnBrk="1" hangingPunct="0">
        <a:lnSpc>
          <a:spcPct val="125000"/>
        </a:lnSpc>
        <a:spcBef>
          <a:spcPct val="0"/>
        </a:spcBef>
        <a:spcAft>
          <a:spcPct val="0"/>
        </a:spcAft>
        <a:defRPr kumimoji="1" sz="2800" b="1">
          <a:solidFill>
            <a:srgbClr val="001122"/>
          </a:solidFill>
          <a:latin typeface="맑은 고딕" pitchFamily="50" charset="-127"/>
          <a:ea typeface="맑은 고딕" pitchFamily="50" charset="-127"/>
        </a:defRPr>
      </a:lvl5pPr>
      <a:lvl6pPr marL="457200" algn="l" rtl="0" eaLnBrk="0" fontAlgn="base" latinLnBrk="1" hangingPunct="0">
        <a:lnSpc>
          <a:spcPct val="125000"/>
        </a:lnSpc>
        <a:spcBef>
          <a:spcPct val="0"/>
        </a:spcBef>
        <a:spcAft>
          <a:spcPct val="0"/>
        </a:spcAft>
        <a:defRPr kumimoji="1" sz="2800" b="1">
          <a:solidFill>
            <a:srgbClr val="001122"/>
          </a:solidFill>
          <a:latin typeface="맑은 고딕" pitchFamily="50" charset="-127"/>
          <a:ea typeface="맑은 고딕" pitchFamily="50" charset="-127"/>
        </a:defRPr>
      </a:lvl6pPr>
      <a:lvl7pPr marL="914400" algn="l" rtl="0" eaLnBrk="0" fontAlgn="base" latinLnBrk="1" hangingPunct="0">
        <a:lnSpc>
          <a:spcPct val="125000"/>
        </a:lnSpc>
        <a:spcBef>
          <a:spcPct val="0"/>
        </a:spcBef>
        <a:spcAft>
          <a:spcPct val="0"/>
        </a:spcAft>
        <a:defRPr kumimoji="1" sz="2800" b="1">
          <a:solidFill>
            <a:srgbClr val="001122"/>
          </a:solidFill>
          <a:latin typeface="맑은 고딕" pitchFamily="50" charset="-127"/>
          <a:ea typeface="맑은 고딕" pitchFamily="50" charset="-127"/>
        </a:defRPr>
      </a:lvl7pPr>
      <a:lvl8pPr marL="1371600" algn="l" rtl="0" eaLnBrk="0" fontAlgn="base" latinLnBrk="1" hangingPunct="0">
        <a:lnSpc>
          <a:spcPct val="125000"/>
        </a:lnSpc>
        <a:spcBef>
          <a:spcPct val="0"/>
        </a:spcBef>
        <a:spcAft>
          <a:spcPct val="0"/>
        </a:spcAft>
        <a:defRPr kumimoji="1" sz="2800" b="1">
          <a:solidFill>
            <a:srgbClr val="001122"/>
          </a:solidFill>
          <a:latin typeface="맑은 고딕" pitchFamily="50" charset="-127"/>
          <a:ea typeface="맑은 고딕" pitchFamily="50" charset="-127"/>
        </a:defRPr>
      </a:lvl8pPr>
      <a:lvl9pPr marL="1828800" algn="l" rtl="0" eaLnBrk="0" fontAlgn="base" latinLnBrk="1" hangingPunct="0">
        <a:lnSpc>
          <a:spcPct val="125000"/>
        </a:lnSpc>
        <a:spcBef>
          <a:spcPct val="0"/>
        </a:spcBef>
        <a:spcAft>
          <a:spcPct val="0"/>
        </a:spcAft>
        <a:defRPr kumimoji="1" sz="2800" b="1">
          <a:solidFill>
            <a:srgbClr val="001122"/>
          </a:solidFill>
          <a:latin typeface="맑은 고딕" pitchFamily="50" charset="-127"/>
          <a:ea typeface="맑은 고딕" pitchFamily="50" charset="-127"/>
        </a:defRPr>
      </a:lvl9pPr>
    </p:titleStyle>
    <p:bodyStyle>
      <a:lvl1pPr algn="just" rtl="0" fontAlgn="base">
        <a:lnSpc>
          <a:spcPct val="115000"/>
        </a:lnSpc>
        <a:spcBef>
          <a:spcPct val="0"/>
        </a:spcBef>
        <a:spcAft>
          <a:spcPct val="0"/>
        </a:spcAft>
        <a:buClr>
          <a:srgbClr val="336699"/>
        </a:buClr>
        <a:buFont typeface="Wingdings" pitchFamily="2" charset="2"/>
        <a:defRPr kumimoji="1" sz="1600" b="1">
          <a:solidFill>
            <a:srgbClr val="111111"/>
          </a:solidFill>
          <a:latin typeface="+mn-lt"/>
          <a:ea typeface="+mn-ea"/>
          <a:cs typeface="+mn-cs"/>
        </a:defRPr>
      </a:lvl1pPr>
      <a:lvl2pPr marL="296863" indent="-144463" algn="just" rtl="0" fontAlgn="base">
        <a:lnSpc>
          <a:spcPct val="115000"/>
        </a:lnSpc>
        <a:spcBef>
          <a:spcPct val="0"/>
        </a:spcBef>
        <a:spcAft>
          <a:spcPct val="0"/>
        </a:spcAft>
        <a:buClrTx/>
        <a:buChar char="•"/>
        <a:defRPr kumimoji="1" sz="1400" b="1">
          <a:solidFill>
            <a:srgbClr val="111111"/>
          </a:solidFill>
          <a:latin typeface="+mn-lt"/>
          <a:ea typeface="+mn-ea"/>
        </a:defRPr>
      </a:lvl2pPr>
      <a:lvl3pPr marL="641350" indent="-165100" algn="just" rtl="0" fontAlgn="base">
        <a:lnSpc>
          <a:spcPct val="115000"/>
        </a:lnSpc>
        <a:spcBef>
          <a:spcPct val="0"/>
        </a:spcBef>
        <a:spcAft>
          <a:spcPct val="0"/>
        </a:spcAft>
        <a:buClrTx/>
        <a:buFont typeface="맑은 고딕" pitchFamily="50" charset="-127"/>
        <a:buChar char="-"/>
        <a:defRPr kumimoji="1" sz="1200" b="1">
          <a:solidFill>
            <a:srgbClr val="111111"/>
          </a:solidFill>
          <a:latin typeface="+mn-lt"/>
          <a:ea typeface="+mn-ea"/>
        </a:defRPr>
      </a:lvl3pPr>
      <a:lvl4pPr marL="925513" indent="-176213" algn="just" rtl="0" fontAlgn="base">
        <a:lnSpc>
          <a:spcPct val="115000"/>
        </a:lnSpc>
        <a:spcBef>
          <a:spcPct val="0"/>
        </a:spcBef>
        <a:spcAft>
          <a:spcPct val="0"/>
        </a:spcAft>
        <a:buClrTx/>
        <a:buFont typeface="맑은 고딕" pitchFamily="50" charset="-127"/>
        <a:buChar char="-"/>
        <a:defRPr kumimoji="1" sz="1100" b="1">
          <a:solidFill>
            <a:srgbClr val="111111"/>
          </a:solidFill>
          <a:latin typeface="+mn-lt"/>
          <a:ea typeface="+mn-ea"/>
        </a:defRPr>
      </a:lvl4pPr>
      <a:lvl5pPr marL="1244600" indent="-187325" algn="just" rtl="0" fontAlgn="base">
        <a:lnSpc>
          <a:spcPct val="115000"/>
        </a:lnSpc>
        <a:spcBef>
          <a:spcPct val="0"/>
        </a:spcBef>
        <a:spcAft>
          <a:spcPct val="0"/>
        </a:spcAft>
        <a:buClrTx/>
        <a:buFont typeface="맑은 고딕" pitchFamily="50" charset="-127"/>
        <a:buChar char="-"/>
        <a:defRPr kumimoji="1" sz="1000" b="1">
          <a:solidFill>
            <a:srgbClr val="111111"/>
          </a:solidFill>
          <a:latin typeface="+mn-lt"/>
          <a:ea typeface="+mn-ea"/>
        </a:defRPr>
      </a:lvl5pPr>
      <a:lvl6pPr marL="1701800" indent="-187325" algn="just" rtl="0" fontAlgn="base">
        <a:lnSpc>
          <a:spcPct val="115000"/>
        </a:lnSpc>
        <a:spcBef>
          <a:spcPct val="0"/>
        </a:spcBef>
        <a:spcAft>
          <a:spcPct val="0"/>
        </a:spcAft>
        <a:buClr>
          <a:srgbClr val="638CAD"/>
        </a:buClr>
        <a:buFont typeface="맑은 고딕" pitchFamily="50" charset="-127"/>
        <a:buChar char="-"/>
        <a:defRPr kumimoji="1" sz="1000" b="1">
          <a:solidFill>
            <a:srgbClr val="111111"/>
          </a:solidFill>
          <a:latin typeface="+mn-lt"/>
          <a:ea typeface="+mn-ea"/>
        </a:defRPr>
      </a:lvl6pPr>
      <a:lvl7pPr marL="2159000" indent="-187325" algn="just" rtl="0" fontAlgn="base">
        <a:lnSpc>
          <a:spcPct val="115000"/>
        </a:lnSpc>
        <a:spcBef>
          <a:spcPct val="0"/>
        </a:spcBef>
        <a:spcAft>
          <a:spcPct val="0"/>
        </a:spcAft>
        <a:buClr>
          <a:srgbClr val="638CAD"/>
        </a:buClr>
        <a:buFont typeface="맑은 고딕" pitchFamily="50" charset="-127"/>
        <a:buChar char="-"/>
        <a:defRPr kumimoji="1" sz="1000" b="1">
          <a:solidFill>
            <a:srgbClr val="111111"/>
          </a:solidFill>
          <a:latin typeface="+mn-lt"/>
          <a:ea typeface="+mn-ea"/>
        </a:defRPr>
      </a:lvl7pPr>
      <a:lvl8pPr marL="2616200" indent="-187325" algn="just" rtl="0" fontAlgn="base">
        <a:lnSpc>
          <a:spcPct val="115000"/>
        </a:lnSpc>
        <a:spcBef>
          <a:spcPct val="0"/>
        </a:spcBef>
        <a:spcAft>
          <a:spcPct val="0"/>
        </a:spcAft>
        <a:buClr>
          <a:srgbClr val="638CAD"/>
        </a:buClr>
        <a:buFont typeface="맑은 고딕" pitchFamily="50" charset="-127"/>
        <a:buChar char="-"/>
        <a:defRPr kumimoji="1" sz="1000" b="1">
          <a:solidFill>
            <a:srgbClr val="111111"/>
          </a:solidFill>
          <a:latin typeface="+mn-lt"/>
          <a:ea typeface="+mn-ea"/>
        </a:defRPr>
      </a:lvl8pPr>
      <a:lvl9pPr marL="3073400" indent="-187325" algn="just" rtl="0" fontAlgn="base">
        <a:lnSpc>
          <a:spcPct val="115000"/>
        </a:lnSpc>
        <a:spcBef>
          <a:spcPct val="0"/>
        </a:spcBef>
        <a:spcAft>
          <a:spcPct val="0"/>
        </a:spcAft>
        <a:buClr>
          <a:srgbClr val="638CAD"/>
        </a:buClr>
        <a:buFont typeface="맑은 고딕" pitchFamily="50" charset="-127"/>
        <a:buChar char="-"/>
        <a:defRPr kumimoji="1" sz="1000" b="1">
          <a:solidFill>
            <a:srgbClr val="11111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91"/>
          <p:cNvSpPr>
            <a:spLocks noChangeArrowheads="1"/>
          </p:cNvSpPr>
          <p:nvPr/>
        </p:nvSpPr>
        <p:spPr bwMode="auto">
          <a:xfrm>
            <a:off x="564724" y="1719551"/>
            <a:ext cx="6200045" cy="15081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2E3C48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1"/>
                  </a:outerShdw>
                </a:effectLst>
              </a14:hiddenEffects>
            </a:ext>
          </a:extLst>
        </p:spPr>
        <p:txBody>
          <a:bodyPr wrap="square" lIns="0" rIns="0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Font typeface="Wingdings" pitchFamily="2" charset="2"/>
              <a:buNone/>
            </a:pPr>
            <a:r>
              <a:rPr kumimoji="1" lang="ko-KR" altLang="en-US" sz="4000" b="1" dirty="0">
                <a:solidFill>
                  <a:srgbClr val="003069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뉴스를 전합니다</a:t>
            </a:r>
            <a:r>
              <a:rPr kumimoji="1" lang="en-US" altLang="ko-KR" sz="4000" b="1" dirty="0">
                <a:solidFill>
                  <a:srgbClr val="003069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 </a:t>
            </a: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Font typeface="Wingdings" pitchFamily="2" charset="2"/>
              <a:buNone/>
            </a:pPr>
            <a:r>
              <a:rPr kumimoji="1" lang="ko-KR" altLang="en-US" sz="4000" b="1" dirty="0">
                <a:solidFill>
                  <a:srgbClr val="003069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빅데이터와 인공지능</a:t>
            </a:r>
            <a:endParaRPr kumimoji="1" lang="en-US" altLang="ko-KR" sz="4000" b="1" dirty="0">
              <a:solidFill>
                <a:srgbClr val="003069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7" name="Text Box 93"/>
          <p:cNvSpPr txBox="1">
            <a:spLocks noChangeArrowheads="1"/>
          </p:cNvSpPr>
          <p:nvPr/>
        </p:nvSpPr>
        <p:spPr bwMode="gray">
          <a:xfrm>
            <a:off x="7497537" y="5949280"/>
            <a:ext cx="1120775" cy="208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54000" rIns="0" bIns="54000"/>
          <a:lstStyle>
            <a:lvl1pPr algn="l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623888" algn="l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algn="l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algn="l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algn="l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1400" b="1" dirty="0" smtClean="0">
                <a:solidFill>
                  <a:srgbClr val="808080">
                    <a:lumMod val="75000"/>
                  </a:srgbClr>
                </a:solidFill>
                <a:latin typeface="맑은 고딕" pitchFamily="50" charset="-127"/>
                <a:ea typeface="맑은 고딕" pitchFamily="50" charset="-127"/>
              </a:rPr>
              <a:t>20222.5.2</a:t>
            </a:r>
            <a:endParaRPr kumimoji="0" lang="en-US" altLang="ko-KR" sz="1400" b="1" dirty="0">
              <a:solidFill>
                <a:srgbClr val="808080">
                  <a:lumMod val="75000"/>
                </a:srgb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55B1BBD5-2F77-4DFB-BCC0-04AB0B9A3D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0112" y="1464334"/>
            <a:ext cx="2746964" cy="3929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785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/>
          <p:cNvSpPr/>
          <p:nvPr/>
        </p:nvSpPr>
        <p:spPr>
          <a:xfrm>
            <a:off x="532125" y="1628800"/>
            <a:ext cx="189507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4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나눔고딕 ExtraBold" panose="020D0904000000000000" pitchFamily="50" charset="-127"/>
                <a:ea typeface="나눔고딕 ExtraBold" panose="020D0904000000000000" pitchFamily="50" charset="-127"/>
                <a:cs typeface="+mn-cs"/>
              </a:rPr>
              <a:t>Contents</a:t>
            </a:r>
            <a:endParaRPr kumimoji="1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나눔고딕 ExtraBold" panose="020D0904000000000000" pitchFamily="50" charset="-127"/>
              <a:ea typeface="나눔고딕 ExtraBold" panose="020D0904000000000000" pitchFamily="50" charset="-127"/>
              <a:cs typeface="+mn-cs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FE69F721-931A-4C69-A99C-973D8694FD20}"/>
              </a:ext>
            </a:extLst>
          </p:cNvPr>
          <p:cNvSpPr/>
          <p:nvPr/>
        </p:nvSpPr>
        <p:spPr>
          <a:xfrm>
            <a:off x="3184880" y="1628800"/>
            <a:ext cx="2879250" cy="34762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27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400" b="1" i="0" u="none" strike="noStrike" kern="1200" cap="none" spc="-102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강사 소개</a:t>
            </a:r>
            <a:endParaRPr kumimoji="1" lang="en-US" altLang="ko-KR" sz="1400" b="1" i="0" u="none" strike="noStrike" kern="1200" cap="none" spc="-102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defTabSz="914400" rtl="0" eaLnBrk="1" fontAlgn="base" latinLnBrk="1" hangingPunct="1">
              <a:lnSpc>
                <a:spcPct val="27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400" b="1" i="0" u="none" strike="noStrike" kern="1200" cap="none" spc="-102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산업혁명의 이해</a:t>
            </a:r>
            <a:endParaRPr kumimoji="1" lang="en-US" altLang="ko-KR" sz="1400" b="1" i="0" u="none" strike="noStrike" kern="1200" cap="none" spc="-102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defTabSz="914400" rtl="0" eaLnBrk="1" fontAlgn="base" latinLnBrk="1" hangingPunct="1">
              <a:lnSpc>
                <a:spcPct val="27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400" b="1" i="0" u="none" strike="noStrike" kern="1200" cap="none" spc="-102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빅데이터란</a:t>
            </a:r>
            <a:r>
              <a:rPr kumimoji="1" lang="en-US" altLang="ko-KR" sz="1400" b="1" i="0" u="none" strike="noStrike" kern="1200" cap="none" spc="-102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?</a:t>
            </a:r>
          </a:p>
          <a:p>
            <a:pPr marL="0" marR="0" lvl="0" indent="0" defTabSz="914400" rtl="0" eaLnBrk="1" fontAlgn="base" latinLnBrk="1" hangingPunct="1">
              <a:lnSpc>
                <a:spcPct val="27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400" b="1" i="0" u="none" strike="noStrike" kern="1200" cap="none" spc="-102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사회적 이슈와 </a:t>
            </a:r>
            <a:r>
              <a:rPr kumimoji="1" lang="ko-KR" altLang="en-US" sz="1400" b="1" i="0" u="none" strike="noStrike" kern="1200" cap="none" spc="-102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빅데이터적</a:t>
            </a:r>
            <a:r>
              <a:rPr kumimoji="1" lang="ko-KR" altLang="en-US" sz="1400" b="1" i="0" u="none" strike="noStrike" kern="1200" cap="none" spc="-102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해결 방안</a:t>
            </a:r>
            <a:endParaRPr kumimoji="1" lang="en-US" altLang="ko-KR" sz="1400" b="1" i="0" u="none" strike="noStrike" kern="1200" cap="none" spc="-102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defTabSz="914400" rtl="0" eaLnBrk="1" fontAlgn="base" latinLnBrk="1" hangingPunct="1">
              <a:lnSpc>
                <a:spcPct val="27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400" b="1" spc="-102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빅데이터의 비즈니스 관점</a:t>
            </a:r>
            <a:endParaRPr kumimoji="1" lang="en-US" altLang="ko-KR" sz="1400" b="1" spc="-102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0" marR="0" lvl="0" indent="0" defTabSz="914400" rtl="0" eaLnBrk="1" fontAlgn="base" latinLnBrk="1" hangingPunct="1">
              <a:lnSpc>
                <a:spcPct val="27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400" b="1" i="0" u="none" strike="noStrike" kern="1200" cap="none" spc="-102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맺음말</a:t>
            </a:r>
          </a:p>
        </p:txBody>
      </p: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D1AD11E9-8444-429E-BE3C-F09CA08FC249}"/>
              </a:ext>
            </a:extLst>
          </p:cNvPr>
          <p:cNvGrpSpPr/>
          <p:nvPr/>
        </p:nvGrpSpPr>
        <p:grpSpPr>
          <a:xfrm>
            <a:off x="2791227" y="1834742"/>
            <a:ext cx="390542" cy="3398569"/>
            <a:chOff x="2791227" y="1834742"/>
            <a:chExt cx="390542" cy="3398569"/>
          </a:xfrm>
        </p:grpSpPr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93710" y="1834742"/>
              <a:ext cx="357785" cy="357785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2794498" y="1834742"/>
              <a:ext cx="386644" cy="51103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2721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  <a:cs typeface="+mn-cs"/>
                </a:rPr>
                <a:t>1</a:t>
              </a:r>
              <a:endParaRPr kumimoji="1" lang="ko-KR" altLang="en-US" sz="2721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endParaRPr>
            </a:p>
          </p:txBody>
        </p:sp>
        <p:pic>
          <p:nvPicPr>
            <p:cNvPr id="9" name="그림 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94337" y="2417953"/>
              <a:ext cx="357785" cy="357785"/>
            </a:xfrm>
            <a:prstGeom prst="rect">
              <a:avLst/>
            </a:prstGeom>
          </p:spPr>
        </p:pic>
        <p:sp>
          <p:nvSpPr>
            <p:cNvPr id="10" name="TextBox 9"/>
            <p:cNvSpPr txBox="1"/>
            <p:nvPr/>
          </p:nvSpPr>
          <p:spPr>
            <a:xfrm>
              <a:off x="2795125" y="2417953"/>
              <a:ext cx="386644" cy="51103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2721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  <a:cs typeface="+mn-cs"/>
                </a:rPr>
                <a:t>2</a:t>
              </a:r>
              <a:endParaRPr kumimoji="1" lang="ko-KR" altLang="en-US" sz="2721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endParaRPr>
            </a:p>
          </p:txBody>
        </p:sp>
        <p:grpSp>
          <p:nvGrpSpPr>
            <p:cNvPr id="5" name="그룹 4">
              <a:extLst>
                <a:ext uri="{FF2B5EF4-FFF2-40B4-BE49-F238E27FC236}">
                  <a16:creationId xmlns:a16="http://schemas.microsoft.com/office/drawing/2014/main" id="{9E5B4200-EA1D-48B2-8D02-2B13EA604477}"/>
                </a:ext>
              </a:extLst>
            </p:cNvPr>
            <p:cNvGrpSpPr/>
            <p:nvPr/>
          </p:nvGrpSpPr>
          <p:grpSpPr>
            <a:xfrm>
              <a:off x="2791227" y="2985524"/>
              <a:ext cx="387432" cy="511037"/>
              <a:chOff x="2793710" y="2969646"/>
              <a:chExt cx="387432" cy="511037"/>
            </a:xfrm>
          </p:grpSpPr>
          <p:pic>
            <p:nvPicPr>
              <p:cNvPr id="11" name="그림 10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93710" y="2969646"/>
                <a:ext cx="357785" cy="357785"/>
              </a:xfrm>
              <a:prstGeom prst="rect">
                <a:avLst/>
              </a:prstGeom>
            </p:spPr>
          </p:pic>
          <p:sp>
            <p:nvSpPr>
              <p:cNvPr id="12" name="TextBox 11"/>
              <p:cNvSpPr txBox="1"/>
              <p:nvPr/>
            </p:nvSpPr>
            <p:spPr>
              <a:xfrm>
                <a:off x="2794498" y="2969646"/>
                <a:ext cx="386644" cy="51103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1" fontAlgn="base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ko-KR" sz="2721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맑은 고딕" pitchFamily="50" charset="-127"/>
                    <a:ea typeface="맑은 고딕" pitchFamily="50" charset="-127"/>
                    <a:cs typeface="+mn-cs"/>
                  </a:rPr>
                  <a:t>3</a:t>
                </a:r>
                <a:endParaRPr kumimoji="1" lang="ko-KR" altLang="en-US" sz="2721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  <a:cs typeface="+mn-cs"/>
                </a:endParaRPr>
              </a:p>
            </p:txBody>
          </p:sp>
        </p:grpSp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2AA510D3-2F07-4725-B30D-FB7BA0C3C9B9}"/>
                </a:ext>
              </a:extLst>
            </p:cNvPr>
            <p:cNvGrpSpPr/>
            <p:nvPr/>
          </p:nvGrpSpPr>
          <p:grpSpPr>
            <a:xfrm>
              <a:off x="2793710" y="3555849"/>
              <a:ext cx="387432" cy="511038"/>
              <a:chOff x="2793710" y="3549146"/>
              <a:chExt cx="387432" cy="511038"/>
            </a:xfrm>
          </p:grpSpPr>
          <p:pic>
            <p:nvPicPr>
              <p:cNvPr id="13" name="그림 12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93710" y="3549146"/>
                <a:ext cx="357785" cy="357785"/>
              </a:xfrm>
              <a:prstGeom prst="rect">
                <a:avLst/>
              </a:prstGeom>
            </p:spPr>
          </p:pic>
          <p:sp>
            <p:nvSpPr>
              <p:cNvPr id="14" name="TextBox 13"/>
              <p:cNvSpPr txBox="1"/>
              <p:nvPr/>
            </p:nvSpPr>
            <p:spPr>
              <a:xfrm>
                <a:off x="2794498" y="3549147"/>
                <a:ext cx="386644" cy="51103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1" fontAlgn="base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ko-KR" sz="2721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맑은 고딕" pitchFamily="50" charset="-127"/>
                    <a:ea typeface="맑은 고딕" pitchFamily="50" charset="-127"/>
                    <a:cs typeface="+mn-cs"/>
                  </a:rPr>
                  <a:t>4</a:t>
                </a:r>
                <a:endParaRPr kumimoji="1" lang="ko-KR" altLang="en-US" sz="2721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  <a:cs typeface="+mn-cs"/>
                </a:endParaRPr>
              </a:p>
            </p:txBody>
          </p:sp>
        </p:grpSp>
        <p:grpSp>
          <p:nvGrpSpPr>
            <p:cNvPr id="3" name="그룹 2">
              <a:extLst>
                <a:ext uri="{FF2B5EF4-FFF2-40B4-BE49-F238E27FC236}">
                  <a16:creationId xmlns:a16="http://schemas.microsoft.com/office/drawing/2014/main" id="{37D99788-F3B4-4ECA-9016-9F5F0103EDFB}"/>
                </a:ext>
              </a:extLst>
            </p:cNvPr>
            <p:cNvGrpSpPr/>
            <p:nvPr/>
          </p:nvGrpSpPr>
          <p:grpSpPr>
            <a:xfrm>
              <a:off x="2794104" y="4139061"/>
              <a:ext cx="387432" cy="511038"/>
              <a:chOff x="2820874" y="4141770"/>
              <a:chExt cx="387432" cy="511038"/>
            </a:xfrm>
          </p:grpSpPr>
          <p:pic>
            <p:nvPicPr>
              <p:cNvPr id="22" name="그림 21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820874" y="4141770"/>
                <a:ext cx="357785" cy="357785"/>
              </a:xfrm>
              <a:prstGeom prst="rect">
                <a:avLst/>
              </a:prstGeom>
            </p:spPr>
          </p:pic>
          <p:sp>
            <p:nvSpPr>
              <p:cNvPr id="23" name="TextBox 22"/>
              <p:cNvSpPr txBox="1"/>
              <p:nvPr/>
            </p:nvSpPr>
            <p:spPr>
              <a:xfrm>
                <a:off x="2821662" y="4141771"/>
                <a:ext cx="386644" cy="51103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1" fontAlgn="base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ko-KR" sz="2721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맑은 고딕" pitchFamily="50" charset="-127"/>
                    <a:ea typeface="맑은 고딕" pitchFamily="50" charset="-127"/>
                    <a:cs typeface="+mn-cs"/>
                  </a:rPr>
                  <a:t>5</a:t>
                </a:r>
                <a:endParaRPr kumimoji="1" lang="ko-KR" altLang="en-US" sz="2721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  <a:cs typeface="+mn-cs"/>
                </a:endParaRPr>
              </a:p>
            </p:txBody>
          </p:sp>
        </p:grpSp>
        <p:grpSp>
          <p:nvGrpSpPr>
            <p:cNvPr id="33" name="그룹 32">
              <a:extLst>
                <a:ext uri="{FF2B5EF4-FFF2-40B4-BE49-F238E27FC236}">
                  <a16:creationId xmlns:a16="http://schemas.microsoft.com/office/drawing/2014/main" id="{6073DF43-D8D3-4BB6-BC43-029424169502}"/>
                </a:ext>
              </a:extLst>
            </p:cNvPr>
            <p:cNvGrpSpPr/>
            <p:nvPr/>
          </p:nvGrpSpPr>
          <p:grpSpPr>
            <a:xfrm>
              <a:off x="2791621" y="4722273"/>
              <a:ext cx="387432" cy="511038"/>
              <a:chOff x="2820874" y="4141770"/>
              <a:chExt cx="387432" cy="511038"/>
            </a:xfrm>
          </p:grpSpPr>
          <p:pic>
            <p:nvPicPr>
              <p:cNvPr id="34" name="그림 33">
                <a:extLst>
                  <a:ext uri="{FF2B5EF4-FFF2-40B4-BE49-F238E27FC236}">
                    <a16:creationId xmlns:a16="http://schemas.microsoft.com/office/drawing/2014/main" id="{2F4BAB11-13D9-4821-956C-B43F6CF5ECE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820874" y="4141770"/>
                <a:ext cx="357785" cy="357785"/>
              </a:xfrm>
              <a:prstGeom prst="rect">
                <a:avLst/>
              </a:prstGeom>
            </p:spPr>
          </p:pic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41ABC4E9-E6DF-41CE-97E7-475B7B6DCBBF}"/>
                  </a:ext>
                </a:extLst>
              </p:cNvPr>
              <p:cNvSpPr txBox="1"/>
              <p:nvPr/>
            </p:nvSpPr>
            <p:spPr>
              <a:xfrm>
                <a:off x="2821662" y="4141771"/>
                <a:ext cx="386644" cy="51103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1" fontAlgn="base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ko-KR" sz="2721" b="1" dirty="0">
                    <a:solidFill>
                      <a:srgbClr val="FFFFFF"/>
                    </a:solidFill>
                    <a:latin typeface="맑은 고딕" pitchFamily="50" charset="-127"/>
                    <a:ea typeface="맑은 고딕" pitchFamily="50" charset="-127"/>
                  </a:rPr>
                  <a:t>6</a:t>
                </a:r>
                <a:endParaRPr kumimoji="1" lang="ko-KR" altLang="en-US" sz="2721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429305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제목 1">
            <a:extLst>
              <a:ext uri="{FF2B5EF4-FFF2-40B4-BE49-F238E27FC236}">
                <a16:creationId xmlns:a16="http://schemas.microsoft.com/office/drawing/2014/main" id="{46837E88-0C7C-4C2C-B8EA-DBEBF402FF5B}"/>
              </a:ext>
            </a:extLst>
          </p:cNvPr>
          <p:cNvSpPr txBox="1">
            <a:spLocks/>
          </p:cNvSpPr>
          <p:nvPr/>
        </p:nvSpPr>
        <p:spPr>
          <a:xfrm>
            <a:off x="187325" y="102205"/>
            <a:ext cx="8769350" cy="551012"/>
          </a:xfrm>
          <a:prstGeom prst="rect">
            <a:avLst/>
          </a:prstGeom>
        </p:spPr>
        <p:txBody>
          <a:bodyPr/>
          <a:lstStyle>
            <a:lvl1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rgbClr val="00112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lang="ko-KR" altLang="en-US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강사 소개</a:t>
            </a: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B53DFEEB-9948-4574-A840-BC7B2148F5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3621840"/>
            <a:ext cx="4608512" cy="2753050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779F3D2C-74A2-4DBB-B4B4-132621B0D3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6016" y="3587443"/>
            <a:ext cx="4328293" cy="1929789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9554" y="778014"/>
            <a:ext cx="6004892" cy="2650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378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029E32A-ED42-4DC7-93A5-0E9D39E36B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19" y="102205"/>
            <a:ext cx="8705155" cy="551012"/>
          </a:xfrm>
        </p:spPr>
        <p:txBody>
          <a:bodyPr/>
          <a:lstStyle/>
          <a:p>
            <a:r>
              <a:rPr lang="ko-KR" altLang="en-US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저서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021C1AC4-F132-46FA-8410-0D37EE0F55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4168" y="1556792"/>
            <a:ext cx="2746964" cy="3929332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D63F1045-A44C-40D9-9CAF-1AA64655FD1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9" t="19795" r="38168" b="41356"/>
          <a:stretch/>
        </p:blipFill>
        <p:spPr>
          <a:xfrm>
            <a:off x="611560" y="1628800"/>
            <a:ext cx="2557647" cy="3785316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60299750-961A-4C1E-AF8C-32B87A61B17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1" t="18501" r="37776" b="44750"/>
          <a:stretch/>
        </p:blipFill>
        <p:spPr>
          <a:xfrm>
            <a:off x="3399166" y="1634497"/>
            <a:ext cx="2571715" cy="377961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85A5FE4-0CE0-46DE-A3D3-53CBE5FD7AFE}"/>
              </a:ext>
            </a:extLst>
          </p:cNvPr>
          <p:cNvSpPr txBox="1"/>
          <p:nvPr/>
        </p:nvSpPr>
        <p:spPr>
          <a:xfrm>
            <a:off x="1475656" y="5661248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2015</a:t>
            </a:r>
            <a:r>
              <a:rPr lang="ko-KR" altLang="en-US" b="1" dirty="0"/>
              <a:t>년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85088F0-EC85-470F-B37A-23DB933A0F13}"/>
              </a:ext>
            </a:extLst>
          </p:cNvPr>
          <p:cNvSpPr txBox="1"/>
          <p:nvPr/>
        </p:nvSpPr>
        <p:spPr>
          <a:xfrm>
            <a:off x="4216971" y="5668827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2019</a:t>
            </a:r>
            <a:r>
              <a:rPr lang="ko-KR" altLang="en-US" b="1" dirty="0"/>
              <a:t>년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95FAD9C-DDEC-4135-90B9-4BF7B02F0E94}"/>
              </a:ext>
            </a:extLst>
          </p:cNvPr>
          <p:cNvSpPr txBox="1"/>
          <p:nvPr/>
        </p:nvSpPr>
        <p:spPr>
          <a:xfrm>
            <a:off x="7092280" y="5668827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2021</a:t>
            </a:r>
            <a:r>
              <a:rPr lang="ko-KR" altLang="en-US" b="1" dirty="0"/>
              <a:t>년</a:t>
            </a:r>
          </a:p>
        </p:txBody>
      </p:sp>
    </p:spTree>
    <p:extLst>
      <p:ext uri="{BB962C8B-B14F-4D97-AF65-F5344CB8AC3E}">
        <p14:creationId xmlns:p14="http://schemas.microsoft.com/office/powerpoint/2010/main" val="2154091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852B68F-3FC5-433C-80C3-59403C0ED1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플랫폼 회사</a:t>
            </a:r>
            <a:r>
              <a:rPr lang="en-US" altLang="ko-KR" smtClean="0"/>
              <a:t> </a:t>
            </a:r>
            <a:r>
              <a:rPr lang="en-US" altLang="ko-KR" dirty="0" smtClean="0"/>
              <a:t>+ </a:t>
            </a:r>
            <a:r>
              <a:rPr lang="ko-KR" altLang="en-US" dirty="0" err="1" smtClean="0"/>
              <a:t>당토</a:t>
            </a:r>
            <a:endParaRPr lang="ko-KR" altLang="en-US" dirty="0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C7EA7E1B-61A0-478B-A826-9887C83B99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3014" y="1556792"/>
            <a:ext cx="7457971" cy="4176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749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B98BB75-8636-44C8-819D-CA26B6A112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9552" y="110413"/>
            <a:ext cx="8769350" cy="551012"/>
          </a:xfrm>
        </p:spPr>
        <p:txBody>
          <a:bodyPr/>
          <a:lstStyle/>
          <a:p>
            <a:r>
              <a:rPr lang="ko-KR" altLang="en-US" dirty="0"/>
              <a:t>이정문화백 </a:t>
            </a:r>
            <a:r>
              <a:rPr lang="en-US" altLang="ko-KR" dirty="0"/>
              <a:t>‘</a:t>
            </a:r>
            <a:r>
              <a:rPr lang="ko-KR" altLang="en-US" dirty="0"/>
              <a:t>서기 </a:t>
            </a:r>
            <a:r>
              <a:rPr lang="en-US" altLang="ko-KR" dirty="0"/>
              <a:t>2000</a:t>
            </a:r>
            <a:r>
              <a:rPr lang="ko-KR" altLang="en-US" dirty="0"/>
              <a:t>년대의 생활의 이모저모</a:t>
            </a:r>
            <a:r>
              <a:rPr lang="en-US" altLang="ko-KR" dirty="0"/>
              <a:t>(1965)’</a:t>
            </a:r>
            <a:endParaRPr lang="ko-KR" altLang="en-US" dirty="0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D53B42F-9350-4EB6-B44B-28913FA8BB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766965"/>
            <a:ext cx="4032448" cy="589576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97E12E3-A4AD-46D9-85CA-75C879BA4657}"/>
              </a:ext>
            </a:extLst>
          </p:cNvPr>
          <p:cNvSpPr txBox="1"/>
          <p:nvPr/>
        </p:nvSpPr>
        <p:spPr>
          <a:xfrm>
            <a:off x="5292080" y="1095433"/>
            <a:ext cx="338437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태양광 발전</a:t>
            </a:r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달 여행</a:t>
            </a:r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움직이는 도로</a:t>
            </a:r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컴퓨터 이용</a:t>
            </a:r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소형 </a:t>
            </a:r>
            <a:r>
              <a:rPr lang="en-US" altLang="ko-KR" dirty="0"/>
              <a:t>TV  </a:t>
            </a:r>
            <a:r>
              <a:rPr lang="ko-KR" altLang="en-US" dirty="0"/>
              <a:t>전화기</a:t>
            </a:r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원격수업 </a:t>
            </a:r>
            <a:r>
              <a:rPr lang="en-US" altLang="ko-KR" dirty="0"/>
              <a:t>/ </a:t>
            </a:r>
            <a:r>
              <a:rPr lang="ko-KR" altLang="en-US" dirty="0"/>
              <a:t>원격진료</a:t>
            </a:r>
            <a:endParaRPr lang="en-US" altLang="ko-KR" dirty="0"/>
          </a:p>
          <a:p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오늘의 메뉴는</a:t>
            </a:r>
            <a:r>
              <a:rPr lang="en-US" altLang="ko-KR" dirty="0"/>
              <a:t>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전기자동차</a:t>
            </a:r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청소로봇</a:t>
            </a:r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전파신문</a:t>
            </a:r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5626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>
            <a:extLst>
              <a:ext uri="{FF2B5EF4-FFF2-40B4-BE49-F238E27FC236}">
                <a16:creationId xmlns:a16="http://schemas.microsoft.com/office/drawing/2014/main" id="{29E68E1F-01C1-4FDF-9164-F0B79FDF285B}"/>
              </a:ext>
            </a:extLst>
          </p:cNvPr>
          <p:cNvGrpSpPr/>
          <p:nvPr/>
        </p:nvGrpSpPr>
        <p:grpSpPr>
          <a:xfrm>
            <a:off x="474874" y="1159844"/>
            <a:ext cx="2430075" cy="3421284"/>
            <a:chOff x="764608" y="2448356"/>
            <a:chExt cx="2366110" cy="1967992"/>
          </a:xfrm>
        </p:grpSpPr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9B578FF0-E148-4B4E-B691-B0A7FB797FE7}"/>
                </a:ext>
              </a:extLst>
            </p:cNvPr>
            <p:cNvSpPr/>
            <p:nvPr/>
          </p:nvSpPr>
          <p:spPr bwMode="auto">
            <a:xfrm>
              <a:off x="764608" y="2616147"/>
              <a:ext cx="2366110" cy="180020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  <a:effectLst/>
          </p:spPr>
          <p:txBody>
            <a:bodyPr vert="horz" wrap="none" lIns="72000" tIns="36000" rIns="0" bIns="0" numCol="1" rtlCol="0" anchor="ctr" anchorCtr="0" compatLnSpc="1">
              <a:prstTxWarp prst="textNoShape">
                <a:avLst/>
              </a:prstTxWarp>
            </a:bodyPr>
            <a:lstStyle/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sz="1600" b="1" dirty="0"/>
                <a:t>유아기</a:t>
              </a:r>
              <a:r>
                <a:rPr lang="en-US" altLang="ko-KR" sz="1600" b="1" dirty="0"/>
                <a:t>: </a:t>
              </a:r>
              <a:r>
                <a:rPr lang="ko-KR" altLang="en-US" sz="1600" b="1" dirty="0"/>
                <a:t>집</a:t>
              </a:r>
              <a:endParaRPr lang="en-US" altLang="ko-KR" sz="1600" b="1" dirty="0"/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sz="1600" b="1" dirty="0"/>
                <a:t>소년기</a:t>
              </a:r>
              <a:r>
                <a:rPr lang="en-US" altLang="ko-KR" sz="1600" b="1" dirty="0"/>
                <a:t>: </a:t>
              </a:r>
              <a:r>
                <a:rPr lang="ko-KR" altLang="en-US" sz="1600" b="1" dirty="0"/>
                <a:t>학교</a:t>
              </a:r>
              <a:endParaRPr lang="en-US" altLang="ko-KR" sz="1600" b="1" dirty="0"/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sz="1600" b="1" dirty="0" err="1"/>
                <a:t>중장년</a:t>
              </a:r>
              <a:r>
                <a:rPr lang="en-US" altLang="ko-KR" sz="1600" b="1" dirty="0"/>
                <a:t>: </a:t>
              </a:r>
              <a:r>
                <a:rPr lang="ko-KR" altLang="en-US" sz="1600" b="1" dirty="0"/>
                <a:t>회사</a:t>
              </a:r>
              <a:endParaRPr lang="en-US" altLang="ko-KR" sz="1600" b="1" dirty="0"/>
            </a:p>
            <a:p>
              <a:pPr>
                <a:lnSpc>
                  <a:spcPct val="150000"/>
                </a:lnSpc>
              </a:pPr>
              <a:endParaRPr lang="ko-KR" altLang="en-US" sz="1600" b="1" dirty="0"/>
            </a:p>
          </p:txBody>
        </p:sp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EBCDE526-378C-42F0-A5A4-50FB3F2FFC0B}"/>
                </a:ext>
              </a:extLst>
            </p:cNvPr>
            <p:cNvSpPr/>
            <p:nvPr/>
          </p:nvSpPr>
          <p:spPr bwMode="auto">
            <a:xfrm>
              <a:off x="1223626" y="2448356"/>
              <a:ext cx="1605561" cy="37405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  <a:effectLst/>
          </p:spPr>
          <p:txBody>
            <a:bodyPr vert="horz" wrap="none" lIns="72000" tIns="36000" rIns="0" bIns="0" numCol="1" rtlCol="0" anchor="ctr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ko-KR" altLang="en-US" sz="2000" b="1" dirty="0"/>
                <a:t>전통적인 </a:t>
              </a:r>
              <a:endParaRPr lang="en-US" altLang="ko-KR" sz="2000" b="1" dirty="0"/>
            </a:p>
            <a:p>
              <a:pPr algn="ctr"/>
              <a:r>
                <a:rPr lang="en-US" altLang="ko-KR" sz="2000" b="1" dirty="0"/>
                <a:t>platform</a:t>
              </a:r>
              <a:endParaRPr lang="ko-KR" altLang="en-US" sz="2000" b="1" dirty="0"/>
            </a:p>
          </p:txBody>
        </p:sp>
      </p:grpSp>
      <p:grpSp>
        <p:nvGrpSpPr>
          <p:cNvPr id="8" name="그룹 7">
            <a:extLst>
              <a:ext uri="{FF2B5EF4-FFF2-40B4-BE49-F238E27FC236}">
                <a16:creationId xmlns:a16="http://schemas.microsoft.com/office/drawing/2014/main" id="{42903630-AAF7-4653-843D-B27FCC6A103F}"/>
              </a:ext>
            </a:extLst>
          </p:cNvPr>
          <p:cNvGrpSpPr/>
          <p:nvPr/>
        </p:nvGrpSpPr>
        <p:grpSpPr>
          <a:xfrm>
            <a:off x="3203850" y="1158906"/>
            <a:ext cx="2502083" cy="3422222"/>
            <a:chOff x="1218020" y="2449884"/>
            <a:chExt cx="1944216" cy="1968452"/>
          </a:xfrm>
        </p:grpSpPr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2F332E2E-E737-48F3-B067-3AA9445C8143}"/>
                </a:ext>
              </a:extLst>
            </p:cNvPr>
            <p:cNvSpPr/>
            <p:nvPr/>
          </p:nvSpPr>
          <p:spPr bwMode="auto">
            <a:xfrm>
              <a:off x="1218020" y="2618135"/>
              <a:ext cx="1944216" cy="180020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  <a:effectLst/>
          </p:spPr>
          <p:txBody>
            <a:bodyPr vert="horz" wrap="none" lIns="72000" tIns="36000" rIns="0" bIns="0" numCol="1" rtlCol="0" anchor="ctr" anchorCtr="0" compatLnSpc="1">
              <a:prstTxWarp prst="textNoShape">
                <a:avLst/>
              </a:prstTxWarp>
            </a:bodyPr>
            <a:lstStyle/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sz="1600" b="1" dirty="0"/>
                <a:t>병원</a:t>
              </a:r>
              <a:r>
                <a:rPr lang="en-US" altLang="ko-KR" sz="1600" b="1" dirty="0"/>
                <a:t>, </a:t>
              </a:r>
              <a:r>
                <a:rPr lang="ko-KR" altLang="en-US" sz="1600" b="1" dirty="0"/>
                <a:t>미용실</a:t>
              </a:r>
              <a:r>
                <a:rPr lang="en-US" altLang="ko-KR" sz="1600" b="1" dirty="0"/>
                <a:t>, </a:t>
              </a:r>
              <a:r>
                <a:rPr lang="ko-KR" altLang="en-US" sz="1600" b="1" dirty="0"/>
                <a:t>목욕탕</a:t>
              </a:r>
              <a:endParaRPr lang="en-US" altLang="ko-KR" sz="1600" b="1" dirty="0"/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sz="1600" b="1" dirty="0"/>
                <a:t>학원</a:t>
              </a:r>
              <a:endParaRPr lang="en-US" altLang="ko-KR" sz="1600" b="1" dirty="0"/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sz="1600" b="1" dirty="0" err="1"/>
                <a:t>철도역</a:t>
              </a:r>
              <a:endParaRPr lang="en-US" altLang="ko-KR" sz="1600" b="1" dirty="0"/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sz="1600" b="1" dirty="0"/>
                <a:t>종교시설</a:t>
              </a:r>
              <a:endParaRPr lang="en-US" altLang="ko-KR" sz="1600" b="1" dirty="0"/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sz="1600" b="1" dirty="0"/>
                <a:t>경찰서</a:t>
              </a:r>
              <a:r>
                <a:rPr lang="en-US" altLang="ko-KR" sz="1600" b="1" dirty="0"/>
                <a:t>, </a:t>
              </a:r>
              <a:r>
                <a:rPr lang="ko-KR" altLang="en-US" sz="1600" b="1" dirty="0"/>
                <a:t>소방서</a:t>
              </a:r>
              <a:endParaRPr lang="en-US" altLang="ko-KR" sz="1600" b="1" dirty="0"/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sz="1600" b="1" dirty="0"/>
                <a:t>금융기관</a:t>
              </a:r>
            </a:p>
          </p:txBody>
        </p:sp>
        <p:sp>
          <p:nvSpPr>
            <p:cNvPr id="10" name="직사각형 9">
              <a:extLst>
                <a:ext uri="{FF2B5EF4-FFF2-40B4-BE49-F238E27FC236}">
                  <a16:creationId xmlns:a16="http://schemas.microsoft.com/office/drawing/2014/main" id="{A4527522-9125-4B11-80A0-90038B9116BA}"/>
                </a:ext>
              </a:extLst>
            </p:cNvPr>
            <p:cNvSpPr/>
            <p:nvPr/>
          </p:nvSpPr>
          <p:spPr bwMode="auto">
            <a:xfrm>
              <a:off x="1503393" y="2449884"/>
              <a:ext cx="1281311" cy="37405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  <a:effectLst/>
          </p:spPr>
          <p:txBody>
            <a:bodyPr vert="horz" wrap="none" lIns="72000" tIns="36000" rIns="0" bIns="0" numCol="1" rtlCol="0" anchor="ctr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ko-KR" altLang="en-US" sz="2000" b="1" dirty="0"/>
                <a:t>서비스</a:t>
              </a:r>
              <a:endParaRPr lang="en-US" altLang="ko-KR" sz="2000" b="1" dirty="0"/>
            </a:p>
            <a:p>
              <a:pPr algn="ctr"/>
              <a:r>
                <a:rPr lang="en-US" altLang="ko-KR" sz="2000" b="1" dirty="0"/>
                <a:t>platform</a:t>
              </a:r>
              <a:endParaRPr lang="ko-KR" altLang="en-US" sz="2000" b="1" dirty="0"/>
            </a:p>
          </p:txBody>
        </p:sp>
      </p:grp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3C42501B-C04F-4F26-8EE3-D139A237B3B6}"/>
              </a:ext>
            </a:extLst>
          </p:cNvPr>
          <p:cNvGrpSpPr/>
          <p:nvPr/>
        </p:nvGrpSpPr>
        <p:grpSpPr>
          <a:xfrm>
            <a:off x="5940152" y="1124743"/>
            <a:ext cx="2587856" cy="3456385"/>
            <a:chOff x="827584" y="2451873"/>
            <a:chExt cx="1944216" cy="1985240"/>
          </a:xfrm>
        </p:grpSpPr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6711A52A-245A-4181-A5B3-92DAC8B8BC8A}"/>
                </a:ext>
              </a:extLst>
            </p:cNvPr>
            <p:cNvSpPr/>
            <p:nvPr/>
          </p:nvSpPr>
          <p:spPr bwMode="auto">
            <a:xfrm>
              <a:off x="827584" y="2636912"/>
              <a:ext cx="1944216" cy="180020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  <a:effectLst/>
          </p:spPr>
          <p:txBody>
            <a:bodyPr vert="horz" wrap="none" lIns="72000" tIns="36000" rIns="0" bIns="0" numCol="1" rtlCol="0" anchor="ctr" anchorCtr="0" compatLnSpc="1">
              <a:prstTxWarp prst="textNoShape">
                <a:avLst/>
              </a:prstTxWarp>
            </a:bodyPr>
            <a:lstStyle/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sz="1600" b="1" dirty="0" err="1"/>
                <a:t>배달앱</a:t>
              </a:r>
              <a:endParaRPr lang="en-US" altLang="ko-KR" sz="1600" b="1" dirty="0"/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sz="1600" b="1" dirty="0"/>
                <a:t>게임</a:t>
              </a:r>
              <a:endParaRPr lang="en-US" altLang="ko-KR" sz="1600" b="1" dirty="0"/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sz="1600" b="1" dirty="0" err="1"/>
                <a:t>에어비앤비</a:t>
              </a:r>
              <a:endParaRPr lang="en-US" altLang="ko-KR" sz="1600" b="1" dirty="0"/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ko-KR" sz="1600" b="1" dirty="0"/>
                <a:t>23andMe</a:t>
              </a: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ko-KR" sz="1600" b="1" dirty="0"/>
                <a:t>Uber</a:t>
              </a: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sz="1600" b="1" dirty="0"/>
                <a:t>스타벅스</a:t>
              </a:r>
            </a:p>
          </p:txBody>
        </p:sp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30373A11-60B4-4CE0-9BD9-AB2C5331BAD0}"/>
                </a:ext>
              </a:extLst>
            </p:cNvPr>
            <p:cNvSpPr/>
            <p:nvPr/>
          </p:nvSpPr>
          <p:spPr bwMode="auto">
            <a:xfrm>
              <a:off x="1184358" y="2451873"/>
              <a:ext cx="1339286" cy="37405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  <a:effectLst/>
          </p:spPr>
          <p:txBody>
            <a:bodyPr vert="horz" wrap="none" lIns="72000" tIns="36000" rIns="0" bIns="0" numCol="1" rtlCol="0" anchor="ctr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altLang="ko-KR" sz="2000" b="1" dirty="0"/>
                <a:t>IT + </a:t>
              </a:r>
              <a:r>
                <a:rPr lang="ko-KR" altLang="en-US" sz="2000" b="1" dirty="0"/>
                <a:t>서비스</a:t>
              </a:r>
              <a:endParaRPr lang="en-US" altLang="ko-KR" sz="2000" b="1" dirty="0"/>
            </a:p>
            <a:p>
              <a:pPr algn="ctr"/>
              <a:r>
                <a:rPr lang="ko-KR" altLang="en-US" sz="2000" b="1" dirty="0"/>
                <a:t> </a:t>
              </a:r>
              <a:r>
                <a:rPr lang="en-US" altLang="ko-KR" sz="2000" b="1" dirty="0"/>
                <a:t>+ </a:t>
              </a:r>
              <a:r>
                <a:rPr lang="ko-KR" altLang="en-US" sz="2000" b="1" dirty="0"/>
                <a:t>아이디어</a:t>
              </a:r>
            </a:p>
          </p:txBody>
        </p:sp>
      </p:grpSp>
      <p:sp>
        <p:nvSpPr>
          <p:cNvPr id="19" name="제목 1">
            <a:extLst>
              <a:ext uri="{FF2B5EF4-FFF2-40B4-BE49-F238E27FC236}">
                <a16:creationId xmlns:a16="http://schemas.microsoft.com/office/drawing/2014/main" id="{6A237A00-8A5D-439B-BE2B-263023EE8B64}"/>
              </a:ext>
            </a:extLst>
          </p:cNvPr>
          <p:cNvSpPr txBox="1">
            <a:spLocks/>
          </p:cNvSpPr>
          <p:nvPr/>
        </p:nvSpPr>
        <p:spPr>
          <a:xfrm>
            <a:off x="187325" y="53566"/>
            <a:ext cx="8769350" cy="551012"/>
          </a:xfrm>
          <a:prstGeom prst="rect">
            <a:avLst/>
          </a:prstGeom>
        </p:spPr>
        <p:txBody>
          <a:bodyPr/>
          <a:lstStyle>
            <a:lvl1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rgbClr val="00112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lang="ko-KR" altLang="en-US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플랫폼 비즈니스</a:t>
            </a:r>
          </a:p>
        </p:txBody>
      </p:sp>
      <p:sp>
        <p:nvSpPr>
          <p:cNvPr id="2" name="구름 1">
            <a:extLst>
              <a:ext uri="{FF2B5EF4-FFF2-40B4-BE49-F238E27FC236}">
                <a16:creationId xmlns:a16="http://schemas.microsoft.com/office/drawing/2014/main" id="{879BC362-DBF9-428A-BF6B-8C68977912EC}"/>
              </a:ext>
            </a:extLst>
          </p:cNvPr>
          <p:cNvSpPr/>
          <p:nvPr/>
        </p:nvSpPr>
        <p:spPr bwMode="auto">
          <a:xfrm>
            <a:off x="3412544" y="4859823"/>
            <a:ext cx="2293389" cy="1381549"/>
          </a:xfrm>
          <a:prstGeom prst="cloud">
            <a:avLst/>
          </a:prstGeom>
          <a:gradFill rotWithShape="1">
            <a:gsLst>
              <a:gs pos="0">
                <a:srgbClr val="8EAECC"/>
              </a:gs>
              <a:gs pos="100000">
                <a:srgbClr val="7199BD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cap="flat" cmpd="sng" algn="ctr">
                <a:solidFill>
                  <a:srgbClr val="C54426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5400" dir="16200000" algn="ctr" rotWithShape="0">
                    <a:srgbClr val="C0C0C0"/>
                  </a:outerShdw>
                </a:effectLst>
              </a14:hiddenEffects>
            </a:ext>
          </a:extLst>
        </p:spPr>
        <p:txBody>
          <a:bodyPr vert="horz" wrap="none" lIns="72000" tIns="3600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600" dirty="0">
                <a:latin typeface="맑은 고딕" pitchFamily="50" charset="-127"/>
                <a:ea typeface="맑은 고딕" pitchFamily="50" charset="-127"/>
              </a:rPr>
              <a:t>공공시설이나</a:t>
            </a:r>
            <a:endParaRPr kumimoji="1" lang="en-US" altLang="ko-KR" sz="1600" dirty="0">
              <a:latin typeface="맑은 고딕" pitchFamily="50" charset="-127"/>
              <a:ea typeface="맑은 고딕" pitchFamily="50" charset="-127"/>
            </a:endParaRPr>
          </a:p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맑은 고딕" pitchFamily="50" charset="-127"/>
                <a:ea typeface="맑은 고딕" pitchFamily="50" charset="-127"/>
              </a:rPr>
              <a:t>공공서비스</a:t>
            </a:r>
          </a:p>
        </p:txBody>
      </p:sp>
      <p:sp>
        <p:nvSpPr>
          <p:cNvPr id="22" name="구름 21">
            <a:extLst>
              <a:ext uri="{FF2B5EF4-FFF2-40B4-BE49-F238E27FC236}">
                <a16:creationId xmlns:a16="http://schemas.microsoft.com/office/drawing/2014/main" id="{B1C94830-4517-49A6-AF81-21B6EBA17902}"/>
              </a:ext>
            </a:extLst>
          </p:cNvPr>
          <p:cNvSpPr/>
          <p:nvPr/>
        </p:nvSpPr>
        <p:spPr bwMode="auto">
          <a:xfrm>
            <a:off x="474874" y="4859823"/>
            <a:ext cx="2293389" cy="1381549"/>
          </a:xfrm>
          <a:prstGeom prst="cloud">
            <a:avLst/>
          </a:prstGeom>
          <a:gradFill rotWithShape="1">
            <a:gsLst>
              <a:gs pos="0">
                <a:srgbClr val="8EAECC"/>
              </a:gs>
              <a:gs pos="100000">
                <a:srgbClr val="7199BD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cap="flat" cmpd="sng" algn="ctr">
                <a:solidFill>
                  <a:srgbClr val="C54426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5400" dir="16200000" algn="ctr" rotWithShape="0">
                    <a:srgbClr val="C0C0C0"/>
                  </a:outerShdw>
                </a:effectLst>
              </a14:hiddenEffects>
            </a:ext>
          </a:extLst>
        </p:spPr>
        <p:txBody>
          <a:bodyPr vert="horz" wrap="none" lIns="72000" tIns="3600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600" dirty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kumimoji="1" lang="ko-KR" altLang="en-US" sz="1600" dirty="0" err="1">
                <a:latin typeface="맑은 고딕" pitchFamily="50" charset="-127"/>
                <a:ea typeface="맑은 고딕" pitchFamily="50" charset="-127"/>
              </a:rPr>
              <a:t>건설업등의</a:t>
            </a:r>
            <a:r>
              <a:rPr kumimoji="1" lang="ko-KR" altLang="en-US" sz="1600" dirty="0">
                <a:latin typeface="맑은 고딕" pitchFamily="50" charset="-127"/>
                <a:ea typeface="맑은 고딕" pitchFamily="50" charset="-127"/>
              </a:rPr>
              <a:t> 기본적인 </a:t>
            </a:r>
            <a:endParaRPr kumimoji="1" lang="en-US" altLang="ko-KR" sz="1600" dirty="0">
              <a:latin typeface="맑은 고딕" pitchFamily="50" charset="-127"/>
              <a:ea typeface="맑은 고딕" pitchFamily="50" charset="-127"/>
            </a:endParaRPr>
          </a:p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600" dirty="0" err="1">
                <a:latin typeface="맑은 고딕" pitchFamily="50" charset="-127"/>
                <a:ea typeface="맑은 고딕" pitchFamily="50" charset="-127"/>
              </a:rPr>
              <a:t>아키텍쳐</a:t>
            </a:r>
            <a:endParaRPr kumimoji="1" lang="ko-KR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6" name="구름 25">
            <a:extLst>
              <a:ext uri="{FF2B5EF4-FFF2-40B4-BE49-F238E27FC236}">
                <a16:creationId xmlns:a16="http://schemas.microsoft.com/office/drawing/2014/main" id="{C1D7E0FE-27D2-4479-968F-2989677AF959}"/>
              </a:ext>
            </a:extLst>
          </p:cNvPr>
          <p:cNvSpPr/>
          <p:nvPr/>
        </p:nvSpPr>
        <p:spPr bwMode="auto">
          <a:xfrm>
            <a:off x="6159673" y="4859823"/>
            <a:ext cx="2293389" cy="1381549"/>
          </a:xfrm>
          <a:prstGeom prst="cloud">
            <a:avLst/>
          </a:prstGeom>
          <a:gradFill rotWithShape="1">
            <a:gsLst>
              <a:gs pos="0">
                <a:srgbClr val="8EAECC"/>
              </a:gs>
              <a:gs pos="100000">
                <a:srgbClr val="7199BD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cap="flat" cmpd="sng" algn="ctr">
                <a:solidFill>
                  <a:srgbClr val="C54426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5400" dir="16200000" algn="ctr" rotWithShape="0">
                    <a:srgbClr val="C0C0C0"/>
                  </a:outerShdw>
                </a:effectLst>
              </a14:hiddenEffects>
            </a:ext>
          </a:extLst>
        </p:spPr>
        <p:txBody>
          <a:bodyPr vert="horz" wrap="none" lIns="72000" tIns="3600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ko-KR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맑은 고딕" pitchFamily="50" charset="-127"/>
              <a:ea typeface="맑은 고딕" pitchFamily="50" charset="-127"/>
            </a:endParaRPr>
          </a:p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맑은 고딕" pitchFamily="50" charset="-127"/>
                <a:ea typeface="맑은 고딕" pitchFamily="50" charset="-127"/>
              </a:rPr>
              <a:t>개인화된 </a:t>
            </a:r>
            <a:endParaRPr kumimoji="1" lang="en-US" altLang="ko-KR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맑은 고딕" pitchFamily="50" charset="-127"/>
              <a:ea typeface="맑은 고딕" pitchFamily="50" charset="-127"/>
            </a:endParaRPr>
          </a:p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dirty="0">
                <a:latin typeface="맑은 고딕" pitchFamily="50" charset="-127"/>
                <a:ea typeface="맑은 고딕" pitchFamily="50" charset="-127"/>
              </a:rPr>
              <a:t>4</a:t>
            </a:r>
            <a:r>
              <a:rPr kumimoji="1" lang="ko-KR" altLang="en-US" sz="1600" dirty="0">
                <a:latin typeface="맑은 고딕" pitchFamily="50" charset="-127"/>
                <a:ea typeface="맑은 고딕" pitchFamily="50" charset="-127"/>
              </a:rPr>
              <a:t>차 산업혁명 관련</a:t>
            </a:r>
            <a:endParaRPr kumimoji="1" lang="en-US" altLang="ko-KR" sz="1600" dirty="0">
              <a:latin typeface="맑은 고딕" pitchFamily="50" charset="-127"/>
              <a:ea typeface="맑은 고딕" pitchFamily="50" charset="-127"/>
            </a:endParaRPr>
          </a:p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600" dirty="0">
                <a:latin typeface="맑은 고딕" pitchFamily="50" charset="-127"/>
                <a:ea typeface="맑은 고딕" pitchFamily="50" charset="-127"/>
              </a:rPr>
              <a:t>서비스</a:t>
            </a:r>
            <a:endParaRPr kumimoji="1" lang="en-US" altLang="ko-KR" sz="1600" dirty="0">
              <a:latin typeface="맑은 고딕" pitchFamily="50" charset="-127"/>
              <a:ea typeface="맑은 고딕" pitchFamily="50" charset="-127"/>
            </a:endParaRPr>
          </a:p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6432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직사각형 63"/>
          <p:cNvSpPr/>
          <p:nvPr/>
        </p:nvSpPr>
        <p:spPr bwMode="auto">
          <a:xfrm>
            <a:off x="-12233" y="3635844"/>
            <a:ext cx="9144000" cy="1623456"/>
          </a:xfrm>
          <a:prstGeom prst="rect">
            <a:avLst/>
          </a:prstGeom>
          <a:solidFill>
            <a:srgbClr val="F2F2F2">
              <a:alpha val="43922"/>
            </a:srgbClr>
          </a:solidFill>
          <a:ln>
            <a:noFill/>
          </a:ln>
          <a:effectLst/>
        </p:spPr>
        <p:txBody>
          <a:bodyPr vert="horz" wrap="none" lIns="72000" tIns="36000" rIns="0" bIns="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40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모서리가 둥근 직사각형 26"/>
          <p:cNvSpPr/>
          <p:nvPr/>
        </p:nvSpPr>
        <p:spPr>
          <a:xfrm>
            <a:off x="5932963" y="3776478"/>
            <a:ext cx="2787178" cy="1339423"/>
          </a:xfrm>
          <a:prstGeom prst="roundRect">
            <a:avLst/>
          </a:prstGeom>
          <a:solidFill>
            <a:srgbClr val="00B0F0">
              <a:alpha val="23922"/>
            </a:srgbClr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bg1"/>
          </a:fontRef>
        </p:style>
        <p:txBody>
          <a:bodyPr rtlCol="0" anchor="ctr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sz="1400" b="1" dirty="0">
              <a:solidFill>
                <a:srgbClr val="FFFFF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394995" y="2571611"/>
            <a:ext cx="5373159" cy="2784429"/>
            <a:chOff x="394994" y="1787884"/>
            <a:chExt cx="5610140" cy="2934217"/>
          </a:xfrm>
        </p:grpSpPr>
        <p:pic>
          <p:nvPicPr>
            <p:cNvPr id="22" name="그림 2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9402" y="1787884"/>
              <a:ext cx="902277" cy="1079395"/>
            </a:xfrm>
            <a:prstGeom prst="rect">
              <a:avLst/>
            </a:prstGeom>
          </p:spPr>
        </p:pic>
        <p:pic>
          <p:nvPicPr>
            <p:cNvPr id="23" name="그림 2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86215" y="1914920"/>
              <a:ext cx="990600" cy="929170"/>
            </a:xfrm>
            <a:prstGeom prst="rect">
              <a:avLst/>
            </a:prstGeom>
          </p:spPr>
        </p:pic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20781" y="1923993"/>
              <a:ext cx="1221277" cy="884610"/>
            </a:xfrm>
            <a:prstGeom prst="rect">
              <a:avLst/>
            </a:prstGeom>
          </p:spPr>
        </p:pic>
        <p:sp>
          <p:nvSpPr>
            <p:cNvPr id="21" name="모서리가 둥근 직사각형 20"/>
            <p:cNvSpPr/>
            <p:nvPr/>
          </p:nvSpPr>
          <p:spPr>
            <a:xfrm>
              <a:off x="4182978" y="3042870"/>
              <a:ext cx="1806482" cy="1434982"/>
            </a:xfrm>
            <a:prstGeom prst="roundRect">
              <a:avLst/>
            </a:prstGeom>
            <a:solidFill>
              <a:schemeClr val="bg1">
                <a:lumMod val="75000"/>
                <a:alpha val="23922"/>
              </a:schemeClr>
            </a:solidFill>
            <a:ln w="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bg1"/>
            </a:fontRef>
          </p:style>
          <p:txBody>
            <a:bodyPr rtlCol="0" anchor="ctr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sz="1400" b="1" dirty="0">
                <a:solidFill>
                  <a:srgbClr val="FFFFFF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394994" y="3057567"/>
              <a:ext cx="1806481" cy="1426097"/>
              <a:chOff x="553206" y="3120796"/>
              <a:chExt cx="1711221" cy="1615835"/>
            </a:xfrm>
          </p:grpSpPr>
          <p:sp>
            <p:nvSpPr>
              <p:cNvPr id="19" name="모서리가 둥근 직사각형 18"/>
              <p:cNvSpPr/>
              <p:nvPr/>
            </p:nvSpPr>
            <p:spPr>
              <a:xfrm>
                <a:off x="553206" y="3120796"/>
                <a:ext cx="1711221" cy="1615835"/>
              </a:xfrm>
              <a:prstGeom prst="roundRect">
                <a:avLst/>
              </a:prstGeom>
              <a:solidFill>
                <a:schemeClr val="bg1">
                  <a:lumMod val="75000"/>
                  <a:alpha val="23922"/>
                </a:schemeClr>
              </a:solidFill>
              <a:ln w="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bg1"/>
              </a:fontRef>
            </p:style>
            <p:txBody>
              <a:bodyPr rtlCol="0" anchor="ctr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kumimoji="1" sz="1400" b="1" dirty="0">
                  <a:solidFill>
                    <a:srgbClr val="FFFFFF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52" name="Rectangle 967"/>
              <p:cNvSpPr/>
              <p:nvPr/>
            </p:nvSpPr>
            <p:spPr>
              <a:xfrm>
                <a:off x="682250" y="3176621"/>
                <a:ext cx="1436571" cy="1396442"/>
              </a:xfrm>
              <a:prstGeom prst="rect">
                <a:avLst/>
              </a:prstGeom>
            </p:spPr>
            <p:txBody>
              <a:bodyPr wrap="square" rtlCol="0">
                <a:prstTxWarp prst="textNoShape">
                  <a:avLst/>
                </a:prstTxWarp>
                <a:spAutoFit/>
              </a:bodyPr>
              <a:lstStyle/>
              <a:p>
                <a:pPr algn="ctr"/>
                <a:r>
                  <a:rPr lang="en-US" altLang="en-US" sz="1400" b="1" dirty="0">
                    <a:solidFill>
                      <a:prstClr val="black"/>
                    </a:solidFill>
                    <a:effectLst>
                      <a:reflection endPos="0" dist="50800" dir="5400000" sy="-100000" algn="bl" rotWithShape="0"/>
                    </a:effectLst>
                    <a:latin typeface="나눔고딕" panose="020D0604000000000000" pitchFamily="50" charset="-127"/>
                    <a:ea typeface="나눔고딕" panose="020D0604000000000000" pitchFamily="50" charset="-127"/>
                    <a:cs typeface="Noto Sans"/>
                  </a:rPr>
                  <a:t>1</a:t>
                </a:r>
                <a:r>
                  <a:rPr lang="ko-KR" altLang="en-US" sz="1400" b="1" dirty="0">
                    <a:solidFill>
                      <a:prstClr val="black"/>
                    </a:solidFill>
                    <a:effectLst>
                      <a:reflection endPos="0" dist="50800" dir="5400000" sy="-100000" algn="bl" rotWithShape="0"/>
                    </a:effectLst>
                    <a:latin typeface="나눔고딕" panose="020D0604000000000000" pitchFamily="50" charset="-127"/>
                    <a:ea typeface="나눔고딕" panose="020D0604000000000000" pitchFamily="50" charset="-127"/>
                    <a:cs typeface="Noto Sans"/>
                  </a:rPr>
                  <a:t>차 산업혁명</a:t>
                </a:r>
                <a:endParaRPr lang="en-US" altLang="ko-KR" sz="1400" b="1" dirty="0">
                  <a:solidFill>
                    <a:prstClr val="black"/>
                  </a:solidFill>
                  <a:effectLst>
                    <a:reflection endPos="0" dist="50800" dir="5400000" sy="-100000" algn="bl" rotWithShape="0"/>
                  </a:effectLst>
                  <a:latin typeface="나눔고딕" panose="020D0604000000000000" pitchFamily="50" charset="-127"/>
                  <a:ea typeface="나눔고딕" panose="020D0604000000000000" pitchFamily="50" charset="-127"/>
                  <a:cs typeface="Noto Sans"/>
                </a:endParaRPr>
              </a:p>
              <a:p>
                <a:pPr algn="ctr"/>
                <a:r>
                  <a:rPr lang="en-US" altLang="en-US" sz="1400" dirty="0">
                    <a:solidFill>
                      <a:prstClr val="black">
                        <a:lumMod val="65000"/>
                        <a:lumOff val="35000"/>
                      </a:prstClr>
                    </a:solidFill>
                    <a:effectLst>
                      <a:reflection endPos="0" dist="50800" dir="5400000" sy="-100000" algn="bl" rotWithShape="0"/>
                    </a:effectLst>
                    <a:latin typeface="나눔고딕" panose="020D0604000000000000" pitchFamily="50" charset="-127"/>
                    <a:ea typeface="나눔고딕" panose="020D0604000000000000" pitchFamily="50" charset="-127"/>
                    <a:cs typeface="Noto Sans"/>
                  </a:rPr>
                  <a:t>(18</a:t>
                </a:r>
                <a:r>
                  <a:rPr lang="ko-KR" altLang="en-US" sz="1400" dirty="0">
                    <a:solidFill>
                      <a:prstClr val="black">
                        <a:lumMod val="65000"/>
                        <a:lumOff val="35000"/>
                      </a:prstClr>
                    </a:solidFill>
                    <a:effectLst>
                      <a:reflection endPos="0" dist="50800" dir="5400000" sy="-100000" algn="bl" rotWithShape="0"/>
                    </a:effectLst>
                    <a:latin typeface="나눔고딕" panose="020D0604000000000000" pitchFamily="50" charset="-127"/>
                    <a:ea typeface="나눔고딕" panose="020D0604000000000000" pitchFamily="50" charset="-127"/>
                    <a:cs typeface="Noto Sans"/>
                  </a:rPr>
                  <a:t>세기</a:t>
                </a:r>
                <a:r>
                  <a:rPr lang="en-US" altLang="en-US" sz="1400" dirty="0">
                    <a:solidFill>
                      <a:prstClr val="black">
                        <a:lumMod val="65000"/>
                        <a:lumOff val="35000"/>
                      </a:prstClr>
                    </a:solidFill>
                    <a:effectLst>
                      <a:reflection endPos="0" dist="50800" dir="5400000" sy="-100000" algn="bl" rotWithShape="0"/>
                    </a:effectLst>
                    <a:latin typeface="나눔고딕" panose="020D0604000000000000" pitchFamily="50" charset="-127"/>
                    <a:ea typeface="나눔고딕" panose="020D0604000000000000" pitchFamily="50" charset="-127"/>
                    <a:cs typeface="Noto Sans"/>
                  </a:rPr>
                  <a:t>)</a:t>
                </a:r>
              </a:p>
              <a:p>
                <a:pPr algn="ctr"/>
                <a:endParaRPr lang="ko-KR" altLang="en-US" dirty="0"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  <a:p>
                <a:pPr algn="ctr"/>
                <a:r>
                  <a:rPr lang="en-US" altLang="en-US" sz="400" dirty="0">
                    <a:solidFill>
                      <a:prstClr val="black">
                        <a:lumMod val="65000"/>
                        <a:lumOff val="35000"/>
                      </a:prstClr>
                    </a:solidFill>
                    <a:effectLst>
                      <a:reflection endPos="0" dist="50800" dir="5400000" sy="-100000" algn="bl" rotWithShape="0"/>
                    </a:effectLst>
                    <a:latin typeface="나눔고딕" panose="020D0604000000000000" pitchFamily="50" charset="-127"/>
                    <a:ea typeface="나눔고딕" panose="020D0604000000000000" pitchFamily="50" charset="-127"/>
                    <a:cs typeface="Noto Sans"/>
                  </a:rPr>
                  <a:t> </a:t>
                </a:r>
                <a:r>
                  <a:rPr lang="ko-KR" altLang="en-US" sz="1200" dirty="0">
                    <a:solidFill>
                      <a:prstClr val="black">
                        <a:lumMod val="65000"/>
                        <a:lumOff val="35000"/>
                      </a:prstClr>
                    </a:solidFill>
                    <a:effectLst>
                      <a:reflection endPos="0" dist="50800" dir="5400000" sy="-100000" algn="bl" rotWithShape="0"/>
                    </a:effectLst>
                    <a:latin typeface="나눔고딕" panose="020D0604000000000000" pitchFamily="50" charset="-127"/>
                    <a:ea typeface="나눔고딕" panose="020D0604000000000000" pitchFamily="50" charset="-127"/>
                    <a:cs typeface="Noto Sans"/>
                  </a:rPr>
                  <a:t>증기기관 기반의 </a:t>
                </a:r>
                <a:endParaRPr lang="en-US" altLang="ko-KR" sz="1200" dirty="0">
                  <a:solidFill>
                    <a:prstClr val="black">
                      <a:lumMod val="65000"/>
                      <a:lumOff val="35000"/>
                    </a:prstClr>
                  </a:solidFill>
                  <a:effectLst>
                    <a:reflection endPos="0" dist="50800" dir="5400000" sy="-100000" algn="bl" rotWithShape="0"/>
                  </a:effectLst>
                  <a:latin typeface="나눔고딕" panose="020D0604000000000000" pitchFamily="50" charset="-127"/>
                  <a:ea typeface="나눔고딕" panose="020D0604000000000000" pitchFamily="50" charset="-127"/>
                  <a:cs typeface="Noto Sans"/>
                </a:endParaRPr>
              </a:p>
              <a:p>
                <a:pPr algn="ctr"/>
                <a:r>
                  <a:rPr lang="ko-KR" altLang="en-US" sz="1200" dirty="0">
                    <a:solidFill>
                      <a:prstClr val="black">
                        <a:lumMod val="65000"/>
                        <a:lumOff val="35000"/>
                      </a:prstClr>
                    </a:solidFill>
                    <a:effectLst>
                      <a:reflection endPos="0" dist="50800" dir="5400000" sy="-100000" algn="bl" rotWithShape="0"/>
                    </a:effectLst>
                    <a:latin typeface="나눔고딕" panose="020D0604000000000000" pitchFamily="50" charset="-127"/>
                    <a:ea typeface="나눔고딕" panose="020D0604000000000000" pitchFamily="50" charset="-127"/>
                    <a:cs typeface="Noto Sans"/>
                  </a:rPr>
                  <a:t>기계화 혁명</a:t>
                </a:r>
                <a:endParaRPr lang="ko-KR" altLang="en-US" sz="1200" dirty="0"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</p:grpSp>
        <p:grpSp>
          <p:nvGrpSpPr>
            <p:cNvPr id="5" name="그룹 4"/>
            <p:cNvGrpSpPr/>
            <p:nvPr/>
          </p:nvGrpSpPr>
          <p:grpSpPr>
            <a:xfrm>
              <a:off x="2278275" y="3035450"/>
              <a:ext cx="1806481" cy="1686651"/>
              <a:chOff x="2337178" y="3095738"/>
              <a:chExt cx="1711221" cy="1911054"/>
            </a:xfrm>
          </p:grpSpPr>
          <p:sp>
            <p:nvSpPr>
              <p:cNvPr id="20" name="모서리가 둥근 직사각형 19"/>
              <p:cNvSpPr/>
              <p:nvPr/>
            </p:nvSpPr>
            <p:spPr>
              <a:xfrm>
                <a:off x="2337178" y="3095738"/>
                <a:ext cx="1711221" cy="1640893"/>
              </a:xfrm>
              <a:prstGeom prst="roundRect">
                <a:avLst/>
              </a:prstGeom>
              <a:solidFill>
                <a:schemeClr val="bg1">
                  <a:lumMod val="75000"/>
                  <a:alpha val="23922"/>
                </a:schemeClr>
              </a:solidFill>
              <a:ln w="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bg1"/>
              </a:fontRef>
            </p:style>
            <p:txBody>
              <a:bodyPr rtlCol="0" anchor="ctr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kumimoji="1" sz="1400" b="1" dirty="0">
                  <a:solidFill>
                    <a:srgbClr val="FFFFFF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54" name="Rectangle 967"/>
              <p:cNvSpPr/>
              <p:nvPr/>
            </p:nvSpPr>
            <p:spPr>
              <a:xfrm>
                <a:off x="2456235" y="3187742"/>
                <a:ext cx="1456260" cy="1819050"/>
              </a:xfrm>
              <a:prstGeom prst="rect">
                <a:avLst/>
              </a:prstGeom>
            </p:spPr>
            <p:txBody>
              <a:bodyPr wrap="square" rtlCol="0">
                <a:prstTxWarp prst="textNoShape">
                  <a:avLst/>
                </a:prstTxWarp>
                <a:spAutoFit/>
              </a:bodyPr>
              <a:lstStyle/>
              <a:p>
                <a:pPr algn="ctr"/>
                <a:r>
                  <a:rPr lang="en-US" altLang="ko-KR" sz="1400" b="1" dirty="0">
                    <a:solidFill>
                      <a:prstClr val="black"/>
                    </a:solidFill>
                    <a:effectLst>
                      <a:reflection endPos="0" dist="50800" dir="5400000" sy="-100000" algn="bl" rotWithShape="0"/>
                    </a:effectLst>
                    <a:latin typeface="나눔고딕" panose="020D0604000000000000" pitchFamily="50" charset="-127"/>
                    <a:ea typeface="나눔고딕" panose="020D0604000000000000" pitchFamily="50" charset="-127"/>
                    <a:cs typeface="Noto Sans"/>
                  </a:rPr>
                  <a:t>2</a:t>
                </a:r>
                <a:r>
                  <a:rPr lang="ko-KR" altLang="en-US" sz="1400" b="1" dirty="0">
                    <a:solidFill>
                      <a:prstClr val="black"/>
                    </a:solidFill>
                    <a:effectLst>
                      <a:reflection endPos="0" dist="50800" dir="5400000" sy="-100000" algn="bl" rotWithShape="0"/>
                    </a:effectLst>
                    <a:latin typeface="나눔고딕" panose="020D0604000000000000" pitchFamily="50" charset="-127"/>
                    <a:ea typeface="나눔고딕" panose="020D0604000000000000" pitchFamily="50" charset="-127"/>
                    <a:cs typeface="Noto Sans"/>
                  </a:rPr>
                  <a:t>차 산업혁명</a:t>
                </a:r>
                <a:endParaRPr lang="en-US" altLang="ko-KR" sz="1400" b="1" dirty="0">
                  <a:solidFill>
                    <a:prstClr val="black"/>
                  </a:solidFill>
                  <a:effectLst>
                    <a:reflection endPos="0" dist="50800" dir="5400000" sy="-100000" algn="bl" rotWithShape="0"/>
                  </a:effectLst>
                  <a:latin typeface="나눔고딕" panose="020D0604000000000000" pitchFamily="50" charset="-127"/>
                  <a:ea typeface="나눔고딕" panose="020D0604000000000000" pitchFamily="50" charset="-127"/>
                  <a:cs typeface="Noto Sans"/>
                </a:endParaRPr>
              </a:p>
              <a:p>
                <a:pPr algn="ctr"/>
                <a:r>
                  <a:rPr lang="en-US" altLang="en-US" sz="1400" dirty="0">
                    <a:solidFill>
                      <a:prstClr val="black">
                        <a:lumMod val="65000"/>
                        <a:lumOff val="35000"/>
                      </a:prstClr>
                    </a:solidFill>
                    <a:effectLst>
                      <a:reflection endPos="0" dist="50800" dir="5400000" sy="-100000" algn="bl" rotWithShape="0"/>
                    </a:effectLst>
                    <a:latin typeface="나눔고딕" panose="020D0604000000000000" pitchFamily="50" charset="-127"/>
                    <a:ea typeface="나눔고딕" panose="020D0604000000000000" pitchFamily="50" charset="-127"/>
                    <a:cs typeface="Noto Sans"/>
                  </a:rPr>
                  <a:t>(19~20</a:t>
                </a:r>
                <a:r>
                  <a:rPr lang="ko-KR" altLang="en-US" sz="1400" dirty="0">
                    <a:solidFill>
                      <a:prstClr val="black">
                        <a:lumMod val="65000"/>
                        <a:lumOff val="35000"/>
                      </a:prstClr>
                    </a:solidFill>
                    <a:effectLst>
                      <a:reflection endPos="0" dist="50800" dir="5400000" sy="-100000" algn="bl" rotWithShape="0"/>
                    </a:effectLst>
                    <a:latin typeface="나눔고딕" panose="020D0604000000000000" pitchFamily="50" charset="-127"/>
                    <a:ea typeface="나눔고딕" panose="020D0604000000000000" pitchFamily="50" charset="-127"/>
                    <a:cs typeface="Noto Sans"/>
                  </a:rPr>
                  <a:t>세기 초</a:t>
                </a:r>
                <a:r>
                  <a:rPr lang="en-US" altLang="en-US" sz="1400" dirty="0">
                    <a:solidFill>
                      <a:prstClr val="black">
                        <a:lumMod val="65000"/>
                        <a:lumOff val="35000"/>
                      </a:prstClr>
                    </a:solidFill>
                    <a:effectLst>
                      <a:reflection endPos="0" dist="50800" dir="5400000" sy="-100000" algn="bl" rotWithShape="0"/>
                    </a:effectLst>
                    <a:latin typeface="나눔고딕" panose="020D0604000000000000" pitchFamily="50" charset="-127"/>
                    <a:ea typeface="나눔고딕" panose="020D0604000000000000" pitchFamily="50" charset="-127"/>
                    <a:cs typeface="Noto Sans"/>
                  </a:rPr>
                  <a:t>)</a:t>
                </a:r>
              </a:p>
              <a:p>
                <a:pPr algn="ctr"/>
                <a:endParaRPr lang="en-US" altLang="ko-KR" dirty="0">
                  <a:solidFill>
                    <a:prstClr val="black">
                      <a:lumMod val="65000"/>
                      <a:lumOff val="35000"/>
                    </a:prstClr>
                  </a:solidFill>
                  <a:effectLst>
                    <a:reflection endPos="0" dist="50800" dir="5400000" sy="-100000" algn="bl" rotWithShape="0"/>
                  </a:effectLst>
                  <a:latin typeface="나눔고딕" panose="020D0604000000000000" pitchFamily="50" charset="-127"/>
                  <a:ea typeface="나눔고딕" panose="020D0604000000000000" pitchFamily="50" charset="-127"/>
                  <a:cs typeface="Noto Sans"/>
                </a:endParaRPr>
              </a:p>
              <a:p>
                <a:pPr algn="ctr"/>
                <a:r>
                  <a:rPr lang="ko-KR" altLang="en-US" sz="1200" dirty="0">
                    <a:solidFill>
                      <a:prstClr val="black">
                        <a:lumMod val="65000"/>
                        <a:lumOff val="35000"/>
                      </a:prstClr>
                    </a:solidFill>
                    <a:effectLst>
                      <a:reflection endPos="0" dist="50800" dir="5400000" sy="-100000" algn="bl" rotWithShape="0"/>
                    </a:effectLst>
                    <a:latin typeface="나눔고딕" panose="020D0604000000000000" pitchFamily="50" charset="-127"/>
                    <a:ea typeface="나눔고딕" panose="020D0604000000000000" pitchFamily="50" charset="-127"/>
                    <a:cs typeface="Noto Sans"/>
                  </a:rPr>
                  <a:t>전기 에너지 기반의 대량생산 혁명 </a:t>
                </a:r>
                <a:endParaRPr lang="en-US" altLang="ko-KR" sz="1200" dirty="0">
                  <a:solidFill>
                    <a:prstClr val="black">
                      <a:lumMod val="65000"/>
                      <a:lumOff val="35000"/>
                    </a:prstClr>
                  </a:solidFill>
                  <a:effectLst>
                    <a:reflection endPos="0" dist="50800" dir="5400000" sy="-100000" algn="bl" rotWithShape="0"/>
                  </a:effectLst>
                  <a:latin typeface="나눔고딕" panose="020D0604000000000000" pitchFamily="50" charset="-127"/>
                  <a:ea typeface="나눔고딕" panose="020D0604000000000000" pitchFamily="50" charset="-127"/>
                  <a:cs typeface="Noto Sans"/>
                </a:endParaRPr>
              </a:p>
              <a:p>
                <a:pPr algn="ctr"/>
                <a:endParaRPr lang="ko-KR" altLang="en-US" sz="900" dirty="0"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</p:grpSp>
        <p:sp>
          <p:nvSpPr>
            <p:cNvPr id="56" name="Rectangle 967"/>
            <p:cNvSpPr/>
            <p:nvPr/>
          </p:nvSpPr>
          <p:spPr>
            <a:xfrm>
              <a:off x="4224666" y="3116650"/>
              <a:ext cx="1780468" cy="1427067"/>
            </a:xfrm>
            <a:prstGeom prst="rect">
              <a:avLst/>
            </a:prstGeom>
          </p:spPr>
          <p:txBody>
            <a:bodyPr wrap="square" rtlCol="0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altLang="ko-KR" sz="1400" b="1" dirty="0">
                  <a:solidFill>
                    <a:prstClr val="black"/>
                  </a:solidFill>
                  <a:effectLst>
                    <a:reflection endPos="0" dist="50800" dir="5400000" sy="-100000" algn="bl" rotWithShape="0"/>
                  </a:effectLst>
                  <a:latin typeface="나눔고딕" panose="020D0604000000000000" pitchFamily="50" charset="-127"/>
                  <a:ea typeface="나눔고딕" panose="020D0604000000000000" pitchFamily="50" charset="-127"/>
                  <a:cs typeface="Noto Sans"/>
                </a:rPr>
                <a:t>3</a:t>
              </a:r>
              <a:r>
                <a:rPr lang="ko-KR" altLang="en-US" sz="1400" b="1" dirty="0">
                  <a:solidFill>
                    <a:prstClr val="black"/>
                  </a:solidFill>
                  <a:effectLst>
                    <a:reflection endPos="0" dist="50800" dir="5400000" sy="-100000" algn="bl" rotWithShape="0"/>
                  </a:effectLst>
                  <a:latin typeface="나눔고딕" panose="020D0604000000000000" pitchFamily="50" charset="-127"/>
                  <a:ea typeface="나눔고딕" panose="020D0604000000000000" pitchFamily="50" charset="-127"/>
                  <a:cs typeface="Noto Sans"/>
                </a:rPr>
                <a:t>차 산업혁명</a:t>
              </a:r>
              <a:endParaRPr lang="en-US" altLang="ko-KR" sz="1400" b="1" dirty="0">
                <a:solidFill>
                  <a:prstClr val="black"/>
                </a:solidFill>
                <a:effectLst>
                  <a:reflection endPos="0" dist="50800" dir="5400000" sy="-100000" algn="bl" rotWithShape="0"/>
                </a:effectLst>
                <a:latin typeface="나눔고딕" panose="020D0604000000000000" pitchFamily="50" charset="-127"/>
                <a:ea typeface="나눔고딕" panose="020D0604000000000000" pitchFamily="50" charset="-127"/>
                <a:cs typeface="Noto Sans"/>
              </a:endParaRPr>
            </a:p>
            <a:p>
              <a:pPr algn="ctr"/>
              <a:r>
                <a:rPr lang="en-US" altLang="en-US" sz="1400" dirty="0">
                  <a:solidFill>
                    <a:prstClr val="black">
                      <a:lumMod val="65000"/>
                      <a:lumOff val="35000"/>
                    </a:prstClr>
                  </a:solidFill>
                  <a:effectLst>
                    <a:reflection endPos="0" dist="50800" dir="5400000" sy="-100000" algn="bl" rotWithShape="0"/>
                  </a:effectLst>
                  <a:latin typeface="나눔고딕" panose="020D0604000000000000" pitchFamily="50" charset="-127"/>
                  <a:ea typeface="나눔고딕" panose="020D0604000000000000" pitchFamily="50" charset="-127"/>
                  <a:cs typeface="Noto Sans"/>
                </a:rPr>
                <a:t>(20</a:t>
              </a:r>
              <a:r>
                <a:rPr lang="ko-KR" altLang="en-US" sz="1400" dirty="0">
                  <a:solidFill>
                    <a:prstClr val="black">
                      <a:lumMod val="65000"/>
                      <a:lumOff val="35000"/>
                    </a:prstClr>
                  </a:solidFill>
                  <a:effectLst>
                    <a:reflection endPos="0" dist="50800" dir="5400000" sy="-100000" algn="bl" rotWithShape="0"/>
                  </a:effectLst>
                  <a:latin typeface="나눔고딕" panose="020D0604000000000000" pitchFamily="50" charset="-127"/>
                  <a:ea typeface="나눔고딕" panose="020D0604000000000000" pitchFamily="50" charset="-127"/>
                  <a:cs typeface="Noto Sans"/>
                </a:rPr>
                <a:t>세기</a:t>
              </a:r>
              <a:r>
                <a:rPr lang="en-US" altLang="ko-KR" sz="1400" dirty="0">
                  <a:solidFill>
                    <a:prstClr val="black">
                      <a:lumMod val="65000"/>
                      <a:lumOff val="35000"/>
                    </a:prstClr>
                  </a:solidFill>
                  <a:effectLst>
                    <a:reflection endPos="0" dist="50800" dir="5400000" sy="-100000" algn="bl" rotWithShape="0"/>
                  </a:effectLst>
                  <a:latin typeface="나눔고딕" panose="020D0604000000000000" pitchFamily="50" charset="-127"/>
                  <a:ea typeface="나눔고딕" panose="020D0604000000000000" pitchFamily="50" charset="-127"/>
                  <a:cs typeface="Noto Sans"/>
                </a:rPr>
                <a:t> </a:t>
              </a:r>
              <a:r>
                <a:rPr lang="ko-KR" altLang="en-US" sz="1400" dirty="0">
                  <a:solidFill>
                    <a:prstClr val="black">
                      <a:lumMod val="65000"/>
                      <a:lumOff val="35000"/>
                    </a:prstClr>
                  </a:solidFill>
                  <a:effectLst>
                    <a:reflection endPos="0" dist="50800" dir="5400000" sy="-100000" algn="bl" rotWithShape="0"/>
                  </a:effectLst>
                  <a:latin typeface="나눔고딕" panose="020D0604000000000000" pitchFamily="50" charset="-127"/>
                  <a:ea typeface="나눔고딕" panose="020D0604000000000000" pitchFamily="50" charset="-127"/>
                  <a:cs typeface="Noto Sans"/>
                </a:rPr>
                <a:t>후반</a:t>
              </a:r>
              <a:r>
                <a:rPr lang="en-US" altLang="en-US" sz="1400" dirty="0">
                  <a:solidFill>
                    <a:prstClr val="black">
                      <a:lumMod val="65000"/>
                      <a:lumOff val="35000"/>
                    </a:prstClr>
                  </a:solidFill>
                  <a:effectLst>
                    <a:reflection endPos="0" dist="50800" dir="5400000" sy="-100000" algn="bl" rotWithShape="0"/>
                  </a:effectLst>
                  <a:latin typeface="나눔고딕" panose="020D0604000000000000" pitchFamily="50" charset="-127"/>
                  <a:ea typeface="나눔고딕" panose="020D0604000000000000" pitchFamily="50" charset="-127"/>
                  <a:cs typeface="Noto Sans"/>
                </a:rPr>
                <a:t>)</a:t>
              </a:r>
            </a:p>
            <a:p>
              <a:pPr algn="ctr"/>
              <a:endParaRPr lang="en-US" altLang="ko-KR" dirty="0">
                <a:solidFill>
                  <a:prstClr val="black">
                    <a:lumMod val="65000"/>
                    <a:lumOff val="35000"/>
                  </a:prstClr>
                </a:solidFill>
                <a:effectLst>
                  <a:reflection endPos="0" dist="50800" dir="5400000" sy="-100000" algn="bl" rotWithShape="0"/>
                </a:effectLst>
                <a:latin typeface="나눔고딕" panose="020D0604000000000000" pitchFamily="50" charset="-127"/>
                <a:ea typeface="나눔고딕" panose="020D0604000000000000" pitchFamily="50" charset="-127"/>
                <a:cs typeface="Noto Sans"/>
              </a:endParaRPr>
            </a:p>
            <a:p>
              <a:pPr algn="ctr"/>
              <a:r>
                <a:rPr lang="ko-KR" altLang="en-US" sz="1200" dirty="0">
                  <a:solidFill>
                    <a:prstClr val="black">
                      <a:lumMod val="65000"/>
                      <a:lumOff val="35000"/>
                    </a:prstClr>
                  </a:solidFill>
                  <a:effectLst>
                    <a:reflection endPos="0" dist="50800" dir="5400000" sy="-100000" algn="bl" rotWithShape="0"/>
                  </a:effectLst>
                  <a:latin typeface="나눔고딕" panose="020D0604000000000000" pitchFamily="50" charset="-127"/>
                  <a:ea typeface="나눔고딕" panose="020D0604000000000000" pitchFamily="50" charset="-127"/>
                  <a:cs typeface="Noto Sans"/>
                </a:rPr>
                <a:t>컴퓨터와 인터넷 기반</a:t>
              </a:r>
              <a:endParaRPr lang="en-US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effectLst>
                  <a:reflection endPos="0" dist="50800" dir="5400000" sy="-100000" algn="bl" rotWithShape="0"/>
                </a:effectLst>
                <a:latin typeface="나눔고딕" panose="020D0604000000000000" pitchFamily="50" charset="-127"/>
                <a:ea typeface="나눔고딕" panose="020D0604000000000000" pitchFamily="50" charset="-127"/>
                <a:cs typeface="Noto Sans"/>
              </a:endParaRPr>
            </a:p>
            <a:p>
              <a:pPr algn="ctr"/>
              <a:r>
                <a:rPr lang="ko-KR" altLang="en-US" sz="1200" dirty="0">
                  <a:solidFill>
                    <a:prstClr val="black">
                      <a:lumMod val="65000"/>
                      <a:lumOff val="35000"/>
                    </a:prstClr>
                  </a:solidFill>
                  <a:effectLst>
                    <a:reflection endPos="0" dist="50800" dir="5400000" sy="-100000" algn="bl" rotWithShape="0"/>
                  </a:effectLst>
                  <a:latin typeface="나눔고딕" panose="020D0604000000000000" pitchFamily="50" charset="-127"/>
                  <a:ea typeface="나눔고딕" panose="020D0604000000000000" pitchFamily="50" charset="-127"/>
                  <a:cs typeface="Noto Sans"/>
                </a:rPr>
                <a:t>지식 정보 혁명</a:t>
              </a:r>
              <a:endParaRPr lang="en-US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effectLst>
                  <a:reflection endPos="0" dist="50800" dir="5400000" sy="-100000" algn="bl" rotWithShape="0"/>
                </a:effectLst>
                <a:latin typeface="나눔고딕" panose="020D0604000000000000" pitchFamily="50" charset="-127"/>
                <a:ea typeface="나눔고딕" panose="020D0604000000000000" pitchFamily="50" charset="-127"/>
                <a:cs typeface="Noto Sans"/>
              </a:endParaRPr>
            </a:p>
            <a:p>
              <a:pPr algn="ctr"/>
              <a:endParaRPr lang="ko-KR" altLang="en-US" sz="12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sp>
        <p:nvSpPr>
          <p:cNvPr id="58" name="Rectangle 967"/>
          <p:cNvSpPr/>
          <p:nvPr/>
        </p:nvSpPr>
        <p:spPr>
          <a:xfrm>
            <a:off x="6374989" y="3812790"/>
            <a:ext cx="1869210" cy="569713"/>
          </a:xfrm>
          <a:prstGeom prst="rect">
            <a:avLst/>
          </a:prstGeom>
        </p:spPr>
        <p:txBody>
          <a:bodyPr wrap="square" rtlCol="0">
            <a:prstTxWarp prst="textNoShape">
              <a:avLst/>
            </a:prstTxWarp>
            <a:spAutoFit/>
          </a:bodyPr>
          <a:lstStyle/>
          <a:p>
            <a:pPr algn="ctr"/>
            <a:r>
              <a:rPr lang="en-US" altLang="ko-KR" sz="1600" b="1" dirty="0">
                <a:solidFill>
                  <a:srgbClr val="0070C0"/>
                </a:solidFill>
                <a:effectLst>
                  <a:reflection endPos="0" dist="50800" dir="5400000" sy="-100000" algn="bl" rotWithShape="0"/>
                </a:effectLst>
                <a:latin typeface="나눔고딕" panose="020D0604000000000000" pitchFamily="50" charset="-127"/>
                <a:ea typeface="나눔고딕" panose="020D0604000000000000" pitchFamily="50" charset="-127"/>
                <a:cs typeface="Noto Sans"/>
              </a:rPr>
              <a:t>4</a:t>
            </a:r>
            <a:r>
              <a:rPr lang="ko-KR" altLang="en-US" sz="1600" b="1" dirty="0">
                <a:solidFill>
                  <a:srgbClr val="0070C0"/>
                </a:solidFill>
                <a:effectLst>
                  <a:reflection endPos="0" dist="50800" dir="5400000" sy="-100000" algn="bl" rotWithShape="0"/>
                </a:effectLst>
                <a:latin typeface="나눔고딕" panose="020D0604000000000000" pitchFamily="50" charset="-127"/>
                <a:ea typeface="나눔고딕" panose="020D0604000000000000" pitchFamily="50" charset="-127"/>
                <a:cs typeface="Noto Sans"/>
              </a:rPr>
              <a:t>차 산업혁명</a:t>
            </a:r>
            <a:endParaRPr lang="en-US" altLang="ko-KR" sz="1600" b="1" dirty="0">
              <a:solidFill>
                <a:srgbClr val="0070C0"/>
              </a:solidFill>
              <a:effectLst>
                <a:reflection endPos="0" dist="50800" dir="5400000" sy="-100000" algn="bl" rotWithShape="0"/>
              </a:effectLst>
              <a:latin typeface="나눔고딕" panose="020D0604000000000000" pitchFamily="50" charset="-127"/>
              <a:ea typeface="나눔고딕" panose="020D0604000000000000" pitchFamily="50" charset="-127"/>
              <a:cs typeface="Noto Sans"/>
            </a:endParaRPr>
          </a:p>
          <a:p>
            <a:pPr algn="ctr"/>
            <a:r>
              <a:rPr lang="en-US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effectLst>
                  <a:reflection endPos="0" dist="50800" dir="5400000" sy="-100000" algn="bl" rotWithShape="0"/>
                </a:effectLst>
                <a:latin typeface="나눔고딕" panose="020D0604000000000000" pitchFamily="50" charset="-127"/>
                <a:ea typeface="나눔고딕" panose="020D0604000000000000" pitchFamily="50" charset="-127"/>
                <a:cs typeface="Noto Sans"/>
              </a:rPr>
              <a:t>(21</a:t>
            </a:r>
            <a:r>
              <a:rPr lang="ko-KR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effectLst>
                  <a:reflection endPos="0" dist="50800" dir="5400000" sy="-100000" algn="bl" rotWithShape="0"/>
                </a:effectLst>
                <a:latin typeface="나눔고딕" panose="020D0604000000000000" pitchFamily="50" charset="-127"/>
                <a:ea typeface="나눔고딕" panose="020D0604000000000000" pitchFamily="50" charset="-127"/>
                <a:cs typeface="Noto Sans"/>
              </a:rPr>
              <a:t>세기 초반</a:t>
            </a:r>
            <a:r>
              <a:rPr lang="en-US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effectLst>
                  <a:reflection endPos="0" dist="50800" dir="5400000" sy="-100000" algn="bl" rotWithShape="0"/>
                </a:effectLst>
                <a:latin typeface="나눔고딕" panose="020D0604000000000000" pitchFamily="50" charset="-127"/>
                <a:ea typeface="나눔고딕" panose="020D0604000000000000" pitchFamily="50" charset="-127"/>
                <a:cs typeface="Noto Sans"/>
              </a:rPr>
              <a:t>)</a:t>
            </a:r>
          </a:p>
        </p:txBody>
      </p:sp>
      <p:pic>
        <p:nvPicPr>
          <p:cNvPr id="28" name="그림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1788" y="2056851"/>
            <a:ext cx="1701929" cy="1531183"/>
          </a:xfrm>
          <a:prstGeom prst="rect">
            <a:avLst/>
          </a:prstGeom>
        </p:spPr>
      </p:pic>
      <p:sp>
        <p:nvSpPr>
          <p:cNvPr id="50" name="직사각형 49"/>
          <p:cNvSpPr/>
          <p:nvPr/>
        </p:nvSpPr>
        <p:spPr>
          <a:xfrm>
            <a:off x="1639446" y="1556792"/>
            <a:ext cx="5530361" cy="369332"/>
          </a:xfrm>
          <a:prstGeom prst="rect">
            <a:avLst/>
          </a:prstGeom>
        </p:spPr>
        <p:txBody>
          <a:bodyPr wrap="none" lIns="0" tIns="0" rIns="0" bIns="0" rtlCol="0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2400" b="1" dirty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00206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Noto Sans"/>
              </a:rPr>
              <a:t>“</a:t>
            </a:r>
            <a:r>
              <a:rPr kumimoji="1" lang="ko-KR" altLang="en-US" sz="2400" b="1" dirty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00206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Noto Sans"/>
              </a:rPr>
              <a:t>지능정보기술이 </a:t>
            </a:r>
            <a:r>
              <a:rPr kumimoji="1" lang="en-US" altLang="ko-KR" sz="2400" b="1" dirty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00206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Noto Sans"/>
              </a:rPr>
              <a:t>4</a:t>
            </a:r>
            <a:r>
              <a:rPr kumimoji="1" lang="ko-KR" altLang="en-US" sz="2400" b="1" dirty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00206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Noto Sans"/>
              </a:rPr>
              <a:t>차 산업 혁명의 핵심</a:t>
            </a:r>
            <a:r>
              <a:rPr kumimoji="1" lang="en-US" altLang="ko-KR" sz="2400" b="1" dirty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00206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Noto Sans"/>
              </a:rPr>
              <a:t>”</a:t>
            </a:r>
            <a:endParaRPr kumimoji="1" sz="1100" dirty="0">
              <a:solidFill>
                <a:srgbClr val="00206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53" name="그룹 52"/>
          <p:cNvGrpSpPr/>
          <p:nvPr/>
        </p:nvGrpSpPr>
        <p:grpSpPr>
          <a:xfrm>
            <a:off x="6252203" y="4360125"/>
            <a:ext cx="2169535" cy="717436"/>
            <a:chOff x="6153269" y="3666886"/>
            <a:chExt cx="1695103" cy="803089"/>
          </a:xfrm>
        </p:grpSpPr>
        <p:grpSp>
          <p:nvGrpSpPr>
            <p:cNvPr id="55" name="그룹 54"/>
            <p:cNvGrpSpPr/>
            <p:nvPr/>
          </p:nvGrpSpPr>
          <p:grpSpPr>
            <a:xfrm>
              <a:off x="6372968" y="4125453"/>
              <a:ext cx="1475404" cy="344522"/>
              <a:chOff x="6001732" y="4124024"/>
              <a:chExt cx="1273206" cy="316407"/>
            </a:xfrm>
          </p:grpSpPr>
          <p:sp>
            <p:nvSpPr>
              <p:cNvPr id="61" name="직사각형 60"/>
              <p:cNvSpPr/>
              <p:nvPr/>
            </p:nvSpPr>
            <p:spPr>
              <a:xfrm>
                <a:off x="6001732" y="4137554"/>
                <a:ext cx="271285" cy="158203"/>
              </a:xfrm>
              <a:prstGeom prst="rect">
                <a:avLst/>
              </a:prstGeom>
            </p:spPr>
            <p:txBody>
              <a:bodyPr wrap="none" lIns="0" tIns="0" rIns="0" bIns="0" rtlCol="0">
                <a:prstTxWarp prst="textNoShape">
                  <a:avLst/>
                </a:prstTxWarp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en-US" sz="1000" b="1" dirty="0">
                    <a:ln>
                      <a:solidFill>
                        <a:srgbClr val="BBE0E3">
                          <a:alpha val="0"/>
                        </a:srgbClr>
                      </a:solidFill>
                    </a:ln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Noto Sans"/>
                  </a:rPr>
                  <a:t>AI SW</a:t>
                </a:r>
                <a:endParaRPr kumimoji="1" sz="1000" dirty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62" name="직사각형 61"/>
              <p:cNvSpPr/>
              <p:nvPr/>
            </p:nvSpPr>
            <p:spPr>
              <a:xfrm>
                <a:off x="6663196" y="4124024"/>
                <a:ext cx="611742" cy="316407"/>
              </a:xfrm>
              <a:prstGeom prst="rect">
                <a:avLst/>
              </a:prstGeom>
            </p:spPr>
            <p:txBody>
              <a:bodyPr wrap="none" lIns="0" tIns="0" rIns="0" bIns="0" rtlCol="0">
                <a:prstTxWarp prst="textNoShape">
                  <a:avLst/>
                </a:prstTxWarp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ko-KR" altLang="en-US" sz="1000" b="1" dirty="0">
                    <a:ln>
                      <a:solidFill>
                        <a:srgbClr val="BBE0E3">
                          <a:alpha val="0"/>
                        </a:srgbClr>
                      </a:solidFill>
                    </a:ln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빅데이터</a:t>
                </a:r>
                <a:r>
                  <a:rPr kumimoji="1" lang="en-US" altLang="ko-KR" sz="1000" b="1" dirty="0">
                    <a:ln>
                      <a:solidFill>
                        <a:srgbClr val="BBE0E3">
                          <a:alpha val="0"/>
                        </a:srgbClr>
                      </a:solidFill>
                    </a:ln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, </a:t>
                </a:r>
                <a:r>
                  <a:rPr kumimoji="1" lang="en-US" altLang="ko-KR" sz="1000" b="1" dirty="0" err="1">
                    <a:ln>
                      <a:solidFill>
                        <a:srgbClr val="BBE0E3">
                          <a:alpha val="0"/>
                        </a:srgbClr>
                      </a:solidFill>
                    </a:ln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IoT</a:t>
                </a:r>
                <a:r>
                  <a:rPr kumimoji="1" lang="en-US" altLang="ko-KR" sz="1000" b="1" dirty="0">
                    <a:ln>
                      <a:solidFill>
                        <a:srgbClr val="BBE0E3">
                          <a:alpha val="0"/>
                        </a:srgbClr>
                      </a:solidFill>
                    </a:ln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, 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ko-KR" altLang="en-US" sz="1000" b="1" dirty="0">
                    <a:ln>
                      <a:solidFill>
                        <a:srgbClr val="BBE0E3">
                          <a:alpha val="0"/>
                        </a:srgbClr>
                      </a:solidFill>
                    </a:ln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클라우드</a:t>
                </a:r>
                <a:endParaRPr kumimoji="1" sz="1000" dirty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</p:grpSp>
        <p:sp>
          <p:nvSpPr>
            <p:cNvPr id="57" name="모서리가 둥근 직사각형 56"/>
            <p:cNvSpPr/>
            <p:nvPr/>
          </p:nvSpPr>
          <p:spPr>
            <a:xfrm>
              <a:off x="6153269" y="3666887"/>
              <a:ext cx="735948" cy="433359"/>
            </a:xfrm>
            <a:prstGeom prst="roundRect">
              <a:avLst/>
            </a:prstGeom>
            <a:solidFill>
              <a:srgbClr val="FFFFFF">
                <a:alpha val="69804"/>
              </a:srgbClr>
            </a:solidFill>
            <a:ln w="38100">
              <a:solidFill>
                <a:schemeClr val="bg1">
                  <a:lumMod val="8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bg1"/>
            </a:fontRef>
          </p:style>
          <p:txBody>
            <a:bodyPr rtlCol="0" anchor="ctr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600" b="1" dirty="0">
                  <a:solidFill>
                    <a:srgbClr val="0070C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지능</a:t>
              </a:r>
              <a:endParaRPr kumimoji="1" sz="1600" b="1" dirty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59" name="모서리가 둥근 직사각형 58"/>
            <p:cNvSpPr/>
            <p:nvPr/>
          </p:nvSpPr>
          <p:spPr>
            <a:xfrm>
              <a:off x="7099098" y="3666886"/>
              <a:ext cx="729423" cy="433359"/>
            </a:xfrm>
            <a:prstGeom prst="roundRect">
              <a:avLst/>
            </a:prstGeom>
            <a:solidFill>
              <a:srgbClr val="FFFFFF">
                <a:alpha val="69804"/>
              </a:srgbClr>
            </a:solidFill>
            <a:ln w="38100">
              <a:solidFill>
                <a:schemeClr val="bg1">
                  <a:lumMod val="8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bg1"/>
            </a:fontRef>
          </p:style>
          <p:txBody>
            <a:bodyPr rtlCol="0" anchor="ctr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600" b="1" dirty="0">
                  <a:solidFill>
                    <a:srgbClr val="0070C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정보</a:t>
              </a:r>
              <a:endParaRPr kumimoji="1" sz="1600" b="1" dirty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60" name="덧셈 기호 59"/>
            <p:cNvSpPr/>
            <p:nvPr/>
          </p:nvSpPr>
          <p:spPr bwMode="auto">
            <a:xfrm>
              <a:off x="6889217" y="3768590"/>
              <a:ext cx="209881" cy="238421"/>
            </a:xfrm>
            <a:prstGeom prst="mathPlus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ffectLst/>
          </p:spPr>
          <p:txBody>
            <a:bodyPr vert="horz" wrap="none" lIns="72000" tIns="36000" rIns="0" bIns="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140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sp>
        <p:nvSpPr>
          <p:cNvPr id="73" name="모서리가 둥근 직사각형 72"/>
          <p:cNvSpPr/>
          <p:nvPr/>
        </p:nvSpPr>
        <p:spPr>
          <a:xfrm>
            <a:off x="5932964" y="2093378"/>
            <a:ext cx="2787179" cy="1480521"/>
          </a:xfrm>
          <a:prstGeom prst="roundRect">
            <a:avLst/>
          </a:prstGeom>
          <a:noFill/>
          <a:ln w="38100">
            <a:solidFill>
              <a:srgbClr val="0070C0">
                <a:alpha val="23922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bg1"/>
          </a:fontRef>
        </p:style>
        <p:txBody>
          <a:bodyPr rtlCol="0" anchor="ctr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sz="1600" b="1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5" name="직사각형 84"/>
          <p:cNvSpPr/>
          <p:nvPr/>
        </p:nvSpPr>
        <p:spPr>
          <a:xfrm>
            <a:off x="6111432" y="2254564"/>
            <a:ext cx="1493999" cy="184666"/>
          </a:xfrm>
          <a:prstGeom prst="rect">
            <a:avLst/>
          </a:prstGeom>
        </p:spPr>
        <p:txBody>
          <a:bodyPr wrap="none" lIns="0" tIns="0" rIns="0" bIns="0" rtlCol="0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200" b="1" dirty="0" err="1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00206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Noto Sans"/>
              </a:rPr>
              <a:t>지능정보</a:t>
            </a:r>
            <a:r>
              <a:rPr kumimoji="1" lang="ko-KR" altLang="en-US" sz="1200" b="1" dirty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00206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Noto Sans"/>
              </a:rPr>
              <a:t> 기술의 시대</a:t>
            </a:r>
            <a:endParaRPr kumimoji="1" sz="1200" dirty="0">
              <a:solidFill>
                <a:srgbClr val="00206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B8A2C93C-D588-46E1-AFB8-CAFA1FC136C9}"/>
              </a:ext>
            </a:extLst>
          </p:cNvPr>
          <p:cNvGrpSpPr/>
          <p:nvPr/>
        </p:nvGrpSpPr>
        <p:grpSpPr>
          <a:xfrm>
            <a:off x="570222" y="5410482"/>
            <a:ext cx="7460171" cy="720080"/>
            <a:chOff x="570222" y="5410482"/>
            <a:chExt cx="7460171" cy="720080"/>
          </a:xfrm>
          <a:solidFill>
            <a:schemeClr val="accent1"/>
          </a:solidFill>
        </p:grpSpPr>
        <p:sp>
          <p:nvSpPr>
            <p:cNvPr id="3" name="타원 2">
              <a:extLst>
                <a:ext uri="{FF2B5EF4-FFF2-40B4-BE49-F238E27FC236}">
                  <a16:creationId xmlns:a16="http://schemas.microsoft.com/office/drawing/2014/main" id="{E1DF5DC9-46B6-4E6F-8A00-D5E230E1B5D3}"/>
                </a:ext>
              </a:extLst>
            </p:cNvPr>
            <p:cNvSpPr/>
            <p:nvPr/>
          </p:nvSpPr>
          <p:spPr bwMode="auto">
            <a:xfrm>
              <a:off x="570222" y="5410482"/>
              <a:ext cx="1441599" cy="720080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 cap="flat" cmpd="sng" algn="ctr">
                  <a:solidFill>
                    <a:srgbClr val="C54426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25400" dir="16200000" algn="ctr" rotWithShape="0">
                      <a:srgbClr val="C0C0C0"/>
                    </a:outerShdw>
                  </a:effectLst>
                </a14:hiddenEffects>
              </a:ext>
            </a:extLst>
          </p:spPr>
          <p:txBody>
            <a:bodyPr vert="horz" wrap="none" lIns="72000" tIns="36000" rIns="0" bIns="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altLang="en-US" sz="1400" b="1" i="0" u="none" strike="noStrike" cap="none" normalizeH="0" baseline="0" dirty="0">
                  <a:ln>
                    <a:noFill/>
                  </a:ln>
                  <a:solidFill>
                    <a:srgbClr val="FF0000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석탄에너지</a:t>
              </a:r>
            </a:p>
          </p:txBody>
        </p:sp>
        <p:sp>
          <p:nvSpPr>
            <p:cNvPr id="6" name="타원 5">
              <a:extLst>
                <a:ext uri="{FF2B5EF4-FFF2-40B4-BE49-F238E27FC236}">
                  <a16:creationId xmlns:a16="http://schemas.microsoft.com/office/drawing/2014/main" id="{060EBA97-21FB-48E2-B7A5-ACEBAEA531C2}"/>
                </a:ext>
              </a:extLst>
            </p:cNvPr>
            <p:cNvSpPr/>
            <p:nvPr/>
          </p:nvSpPr>
          <p:spPr bwMode="auto">
            <a:xfrm>
              <a:off x="2338678" y="5410482"/>
              <a:ext cx="1441599" cy="720080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 cap="flat" cmpd="sng" algn="ctr">
                  <a:solidFill>
                    <a:srgbClr val="C54426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25400" dir="16200000" algn="ctr" rotWithShape="0">
                      <a:srgbClr val="C0C0C0"/>
                    </a:outerShdw>
                  </a:effectLst>
                </a14:hiddenEffects>
              </a:ext>
            </a:extLst>
          </p:spPr>
          <p:txBody>
            <a:bodyPr vert="horz" wrap="none" lIns="72000" tIns="36000" rIns="0" bIns="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altLang="en-US" sz="1400" b="1" i="0" u="none" strike="noStrike" cap="none" normalizeH="0" baseline="0">
                  <a:ln>
                    <a:noFill/>
                  </a:ln>
                  <a:solidFill>
                    <a:srgbClr val="FF0000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석유에너지</a:t>
              </a:r>
            </a:p>
          </p:txBody>
        </p:sp>
        <p:sp>
          <p:nvSpPr>
            <p:cNvPr id="7" name="타원 6">
              <a:extLst>
                <a:ext uri="{FF2B5EF4-FFF2-40B4-BE49-F238E27FC236}">
                  <a16:creationId xmlns:a16="http://schemas.microsoft.com/office/drawing/2014/main" id="{C31C9D3F-F91F-4105-837A-D4A3E613382B}"/>
                </a:ext>
              </a:extLst>
            </p:cNvPr>
            <p:cNvSpPr/>
            <p:nvPr/>
          </p:nvSpPr>
          <p:spPr bwMode="auto">
            <a:xfrm>
              <a:off x="4167255" y="5410482"/>
              <a:ext cx="1441599" cy="720080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 cap="flat" cmpd="sng" algn="ctr">
                  <a:solidFill>
                    <a:srgbClr val="C54426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25400" dir="16200000" algn="ctr" rotWithShape="0">
                      <a:srgbClr val="C0C0C0"/>
                    </a:outerShdw>
                  </a:effectLst>
                </a14:hiddenEffects>
              </a:ext>
            </a:extLst>
          </p:spPr>
          <p:txBody>
            <a:bodyPr vert="horz" wrap="none" lIns="72000" tIns="36000" rIns="0" bIns="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altLang="en-US" sz="1400" b="1" dirty="0">
                  <a:solidFill>
                    <a:srgbClr val="FF0000"/>
                  </a:solidFill>
                  <a:latin typeface="맑은 고딕" pitchFamily="50" charset="-127"/>
                  <a:ea typeface="맑은 고딕" pitchFamily="50" charset="-127"/>
                </a:rPr>
                <a:t>원자력 등 </a:t>
              </a:r>
              <a:endParaRPr kumimoji="1" lang="en-US" altLang="ko-KR" sz="14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altLang="en-US" sz="1400" b="1" dirty="0">
                  <a:solidFill>
                    <a:srgbClr val="FF0000"/>
                  </a:solidFill>
                  <a:latin typeface="맑은 고딕" pitchFamily="50" charset="-127"/>
                  <a:ea typeface="맑은 고딕" pitchFamily="50" charset="-127"/>
                </a:rPr>
                <a:t>대체</a:t>
              </a:r>
              <a:r>
                <a:rPr kumimoji="1" lang="ko-KR" altLang="en-US" sz="1400" b="1" i="0" u="none" strike="noStrike" cap="none" normalizeH="0" baseline="0" dirty="0">
                  <a:ln>
                    <a:noFill/>
                  </a:ln>
                  <a:solidFill>
                    <a:srgbClr val="FF0000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에너지</a:t>
              </a:r>
            </a:p>
          </p:txBody>
        </p:sp>
        <p:sp>
          <p:nvSpPr>
            <p:cNvPr id="9" name="타원 8">
              <a:extLst>
                <a:ext uri="{FF2B5EF4-FFF2-40B4-BE49-F238E27FC236}">
                  <a16:creationId xmlns:a16="http://schemas.microsoft.com/office/drawing/2014/main" id="{BDDE05A8-7767-4679-B052-D86DED78E81D}"/>
                </a:ext>
              </a:extLst>
            </p:cNvPr>
            <p:cNvSpPr/>
            <p:nvPr/>
          </p:nvSpPr>
          <p:spPr bwMode="auto">
            <a:xfrm>
              <a:off x="6588794" y="5410482"/>
              <a:ext cx="1441599" cy="720080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 cap="flat" cmpd="sng" algn="ctr">
                  <a:solidFill>
                    <a:srgbClr val="C54426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25400" dir="16200000" algn="ctr" rotWithShape="0">
                      <a:srgbClr val="C0C0C0"/>
                    </a:outerShdw>
                  </a:effectLst>
                </a14:hiddenEffects>
              </a:ext>
            </a:extLst>
          </p:spPr>
          <p:txBody>
            <a:bodyPr vert="horz" wrap="none" lIns="72000" tIns="36000" rIns="0" bIns="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altLang="en-US" sz="1400" b="1" dirty="0">
                  <a:solidFill>
                    <a:srgbClr val="FF0000"/>
                  </a:solidFill>
                  <a:latin typeface="맑은 고딕" pitchFamily="50" charset="-127"/>
                  <a:ea typeface="맑은 고딕" pitchFamily="50" charset="-127"/>
                </a:rPr>
                <a:t>수소 에너지</a:t>
              </a:r>
              <a:endParaRPr kumimoji="1" lang="ko-KR" altLang="en-US" sz="14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12" name="제목 1">
            <a:extLst>
              <a:ext uri="{FF2B5EF4-FFF2-40B4-BE49-F238E27FC236}">
                <a16:creationId xmlns:a16="http://schemas.microsoft.com/office/drawing/2014/main" id="{38DD7287-CB4A-4310-A912-7BF551271F48}"/>
              </a:ext>
            </a:extLst>
          </p:cNvPr>
          <p:cNvSpPr txBox="1">
            <a:spLocks/>
          </p:cNvSpPr>
          <p:nvPr/>
        </p:nvSpPr>
        <p:spPr>
          <a:xfrm>
            <a:off x="187325" y="102205"/>
            <a:ext cx="8769350" cy="551012"/>
          </a:xfrm>
          <a:prstGeom prst="rect">
            <a:avLst/>
          </a:prstGeom>
        </p:spPr>
        <p:txBody>
          <a:bodyPr/>
          <a:lstStyle>
            <a:lvl1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rgbClr val="00112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lang="ko-KR" altLang="en-US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산업혁명의 이해 </a:t>
            </a:r>
            <a:r>
              <a:rPr lang="en-US" altLang="ko-KR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(4</a:t>
            </a:r>
            <a:r>
              <a:rPr lang="ko-KR" altLang="en-US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차 산업의 특징</a:t>
            </a:r>
            <a:r>
              <a:rPr lang="en-US" altLang="ko-KR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)</a:t>
            </a:r>
            <a:endParaRPr lang="ko-KR" altLang="en-US" kern="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16065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그룹 39"/>
          <p:cNvGrpSpPr/>
          <p:nvPr/>
        </p:nvGrpSpPr>
        <p:grpSpPr>
          <a:xfrm>
            <a:off x="2530558" y="1665198"/>
            <a:ext cx="6091939" cy="4089364"/>
            <a:chOff x="2687782" y="807948"/>
            <a:chExt cx="6091939" cy="4089364"/>
          </a:xfrm>
        </p:grpSpPr>
        <p:sp>
          <p:nvSpPr>
            <p:cNvPr id="5" name="타원 4"/>
            <p:cNvSpPr/>
            <p:nvPr/>
          </p:nvSpPr>
          <p:spPr>
            <a:xfrm>
              <a:off x="3701173" y="1317259"/>
              <a:ext cx="3877202" cy="328263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900">
                <a:solidFill>
                  <a:srgbClr val="FFFFFF"/>
                </a:solidFill>
                <a:latin typeface="맑은 고딕"/>
                <a:ea typeface="맑은 고딕"/>
              </a:endParaRPr>
            </a:p>
          </p:txBody>
        </p:sp>
        <p:cxnSp>
          <p:nvCxnSpPr>
            <p:cNvPr id="6" name="직선 연결선 5"/>
            <p:cNvCxnSpPr>
              <a:endCxn id="23" idx="1"/>
            </p:cNvCxnSpPr>
            <p:nvPr/>
          </p:nvCxnSpPr>
          <p:spPr>
            <a:xfrm>
              <a:off x="4370418" y="1797028"/>
              <a:ext cx="747827" cy="556557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직선 연결선 6"/>
            <p:cNvCxnSpPr>
              <a:endCxn id="23" idx="7"/>
            </p:cNvCxnSpPr>
            <p:nvPr/>
          </p:nvCxnSpPr>
          <p:spPr>
            <a:xfrm flipH="1">
              <a:off x="6200714" y="1922504"/>
              <a:ext cx="704415" cy="43108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직선 연결선 7"/>
            <p:cNvCxnSpPr/>
            <p:nvPr/>
          </p:nvCxnSpPr>
          <p:spPr>
            <a:xfrm flipH="1">
              <a:off x="5671921" y="1565358"/>
              <a:ext cx="4565" cy="591448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직선 연결선 8"/>
            <p:cNvCxnSpPr/>
            <p:nvPr/>
          </p:nvCxnSpPr>
          <p:spPr>
            <a:xfrm>
              <a:off x="5657040" y="3555889"/>
              <a:ext cx="1" cy="543432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직선 연결선 9"/>
            <p:cNvCxnSpPr/>
            <p:nvPr/>
          </p:nvCxnSpPr>
          <p:spPr>
            <a:xfrm flipH="1">
              <a:off x="4237574" y="2880468"/>
              <a:ext cx="625223" cy="0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직선 연결선 10"/>
            <p:cNvCxnSpPr>
              <a:endCxn id="23" idx="6"/>
            </p:cNvCxnSpPr>
            <p:nvPr/>
          </p:nvCxnSpPr>
          <p:spPr>
            <a:xfrm flipH="1">
              <a:off x="6424900" y="2888508"/>
              <a:ext cx="780257" cy="677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직선 연결선 11"/>
            <p:cNvCxnSpPr>
              <a:endCxn id="23" idx="3"/>
            </p:cNvCxnSpPr>
            <p:nvPr/>
          </p:nvCxnSpPr>
          <p:spPr>
            <a:xfrm flipV="1">
              <a:off x="4370418" y="3424785"/>
              <a:ext cx="747827" cy="550232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직선 연결선 12"/>
            <p:cNvCxnSpPr/>
            <p:nvPr/>
          </p:nvCxnSpPr>
          <p:spPr>
            <a:xfrm flipH="1" flipV="1">
              <a:off x="6199421" y="3384244"/>
              <a:ext cx="635991" cy="431927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직사각형 13"/>
            <p:cNvSpPr/>
            <p:nvPr/>
          </p:nvSpPr>
          <p:spPr>
            <a:xfrm>
              <a:off x="3243815" y="1418745"/>
              <a:ext cx="1574566" cy="836664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70C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200" b="1" dirty="0">
                  <a:solidFill>
                    <a:srgbClr val="3372B2"/>
                  </a:solidFill>
                  <a:latin typeface="맑은 고딕"/>
                  <a:ea typeface="맑은 고딕"/>
                </a:rPr>
                <a:t>오픈 교육환경</a:t>
              </a:r>
              <a:endParaRPr kumimoji="1" lang="en-US" altLang="ko-KR" sz="1200" b="1" dirty="0">
                <a:solidFill>
                  <a:srgbClr val="3372B2"/>
                </a:solidFill>
                <a:latin typeface="맑은 고딕"/>
                <a:ea typeface="맑은 고딕"/>
              </a:endParaRPr>
            </a:p>
            <a:p>
              <a:pPr algn="ctr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200" b="1" dirty="0">
                  <a:solidFill>
                    <a:srgbClr val="3372B2"/>
                  </a:solidFill>
                  <a:latin typeface="맑은 고딕"/>
                  <a:ea typeface="맑은 고딕"/>
                </a:rPr>
                <a:t>구축 </a:t>
              </a:r>
              <a:r>
                <a:rPr kumimoji="1" lang="ko-KR" altLang="en-US" sz="1200" b="1" dirty="0" err="1">
                  <a:solidFill>
                    <a:srgbClr val="3372B2"/>
                  </a:solidFill>
                  <a:latin typeface="맑은 고딕"/>
                  <a:ea typeface="맑은 고딕"/>
                </a:rPr>
                <a:t>트랜드</a:t>
              </a:r>
              <a:r>
                <a:rPr kumimoji="1" lang="en-US" altLang="ko-KR" sz="1200" b="1" dirty="0">
                  <a:solidFill>
                    <a:srgbClr val="3372B2"/>
                  </a:solidFill>
                  <a:latin typeface="맑은 고딕"/>
                  <a:ea typeface="맑은 고딕"/>
                </a:rPr>
                <a:t>(MOOC)</a:t>
              </a:r>
              <a:endParaRPr kumimoji="1" lang="ko-KR" altLang="en-US" sz="1200" b="1" dirty="0">
                <a:solidFill>
                  <a:srgbClr val="3372B2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2687782" y="2454096"/>
              <a:ext cx="1574566" cy="836664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70C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200" b="1">
                  <a:solidFill>
                    <a:srgbClr val="3372B2"/>
                  </a:solidFill>
                  <a:latin typeface="맑은 고딕"/>
                  <a:ea typeface="맑은 고딕"/>
                </a:rPr>
                <a:t>테크놀리지 기반의</a:t>
              </a:r>
              <a:endParaRPr kumimoji="1" lang="en-US" altLang="ko-KR" sz="1200" b="1">
                <a:solidFill>
                  <a:srgbClr val="3372B2"/>
                </a:solidFill>
                <a:latin typeface="맑은 고딕"/>
                <a:ea typeface="맑은 고딕"/>
              </a:endParaRPr>
            </a:p>
            <a:p>
              <a:pPr algn="ctr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200" b="1">
                  <a:solidFill>
                    <a:srgbClr val="3372B2"/>
                  </a:solidFill>
                  <a:latin typeface="맑은 고딕"/>
                  <a:ea typeface="맑은 고딕"/>
                </a:rPr>
                <a:t>혁신적 플랫폼</a:t>
              </a:r>
              <a:endParaRPr kumimoji="1" lang="en-US" altLang="ko-KR" sz="1200" b="1">
                <a:solidFill>
                  <a:srgbClr val="3372B2"/>
                </a:solidFill>
                <a:latin typeface="맑은 고딕"/>
                <a:ea typeface="맑은 고딕"/>
              </a:endParaRPr>
            </a:p>
            <a:p>
              <a:pPr algn="ctr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200" b="1">
                  <a:solidFill>
                    <a:srgbClr val="3372B2"/>
                  </a:solidFill>
                  <a:latin typeface="맑은 고딕"/>
                  <a:ea typeface="맑은 고딕"/>
                </a:rPr>
                <a:t>(Big-Data, AI, Cloud)</a:t>
              </a:r>
              <a:endParaRPr kumimoji="1" lang="ko-KR" altLang="en-US" sz="1200" b="1" dirty="0">
                <a:solidFill>
                  <a:srgbClr val="3372B2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3234441" y="3493614"/>
              <a:ext cx="1574566" cy="836664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70C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200" b="1" dirty="0">
                  <a:solidFill>
                    <a:srgbClr val="3372B2"/>
                  </a:solidFill>
                  <a:latin typeface="맑은 고딕"/>
                  <a:ea typeface="맑은 고딕"/>
                </a:rPr>
                <a:t>디지털 교과서 및</a:t>
              </a:r>
              <a:endParaRPr kumimoji="1" lang="en-US" altLang="ko-KR" sz="1200" b="1" dirty="0">
                <a:solidFill>
                  <a:srgbClr val="3372B2"/>
                </a:solidFill>
                <a:latin typeface="맑은 고딕"/>
                <a:ea typeface="맑은 고딕"/>
              </a:endParaRPr>
            </a:p>
            <a:p>
              <a:pPr algn="ctr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200" b="1" dirty="0">
                  <a:solidFill>
                    <a:srgbClr val="3372B2"/>
                  </a:solidFill>
                  <a:latin typeface="맑은 고딕"/>
                  <a:ea typeface="맑은 고딕"/>
                </a:rPr>
                <a:t>교과서 온라인 공개</a:t>
              </a:r>
              <a:endParaRPr kumimoji="1" lang="en-US" altLang="ko-KR" sz="1200" b="1" dirty="0">
                <a:solidFill>
                  <a:srgbClr val="3372B2"/>
                </a:solidFill>
                <a:latin typeface="맑은 고딕"/>
                <a:ea typeface="맑은 고딕"/>
              </a:endParaRPr>
            </a:p>
            <a:p>
              <a:pPr algn="ctr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200" b="1" dirty="0">
                  <a:solidFill>
                    <a:srgbClr val="3372B2"/>
                  </a:solidFill>
                  <a:latin typeface="맑은 고딕"/>
                  <a:ea typeface="맑은 고딕"/>
                </a:rPr>
                <a:t>(</a:t>
              </a:r>
              <a:r>
                <a:rPr kumimoji="1" lang="ko-KR" altLang="en-US" sz="1200" b="1" dirty="0">
                  <a:solidFill>
                    <a:srgbClr val="3372B2"/>
                  </a:solidFill>
                  <a:latin typeface="맑은 고딕"/>
                  <a:ea typeface="맑은 고딕"/>
                </a:rPr>
                <a:t>탈 교육공간</a:t>
              </a:r>
              <a:r>
                <a:rPr kumimoji="1" lang="en-US" altLang="ko-KR" sz="1200" b="1" dirty="0">
                  <a:solidFill>
                    <a:srgbClr val="3372B2"/>
                  </a:solidFill>
                  <a:latin typeface="맑은 고딕"/>
                  <a:ea typeface="맑은 고딕"/>
                </a:rPr>
                <a:t>)</a:t>
              </a:r>
              <a:endParaRPr kumimoji="1" lang="ko-KR" altLang="en-US" sz="1200" b="1" dirty="0">
                <a:solidFill>
                  <a:srgbClr val="3372B2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4881884" y="4060648"/>
              <a:ext cx="1574566" cy="836664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70C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200" b="1" dirty="0">
                  <a:solidFill>
                    <a:srgbClr val="3372B2"/>
                  </a:solidFill>
                  <a:latin typeface="맑은 고딕"/>
                  <a:ea typeface="맑은 고딕"/>
                </a:rPr>
                <a:t>교육공동체 및</a:t>
              </a:r>
              <a:endParaRPr kumimoji="1" lang="en-US" altLang="ko-KR" sz="1200" b="1" dirty="0">
                <a:solidFill>
                  <a:srgbClr val="3372B2"/>
                </a:solidFill>
                <a:latin typeface="맑은 고딕"/>
                <a:ea typeface="맑은 고딕"/>
              </a:endParaRPr>
            </a:p>
            <a:p>
              <a:pPr algn="ctr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200" b="1" dirty="0">
                  <a:solidFill>
                    <a:srgbClr val="3372B2"/>
                  </a:solidFill>
                  <a:latin typeface="맑은 고딕"/>
                  <a:ea typeface="맑은 고딕"/>
                </a:rPr>
                <a:t>지역사회 연계 학습</a:t>
              </a:r>
              <a:endParaRPr kumimoji="1" lang="en-US" altLang="ko-KR" sz="1200" b="1" dirty="0">
                <a:solidFill>
                  <a:srgbClr val="3372B2"/>
                </a:solidFill>
                <a:latin typeface="맑은 고딕"/>
                <a:ea typeface="맑은 고딕"/>
              </a:endParaRPr>
            </a:p>
            <a:p>
              <a:pPr algn="ctr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200" b="1" dirty="0">
                  <a:solidFill>
                    <a:srgbClr val="3372B2"/>
                  </a:solidFill>
                  <a:latin typeface="맑은 고딕"/>
                  <a:ea typeface="맑은 고딕"/>
                </a:rPr>
                <a:t>확대</a:t>
              </a:r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4881884" y="807948"/>
              <a:ext cx="1574566" cy="836664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70C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200" b="1" dirty="0">
                  <a:solidFill>
                    <a:srgbClr val="3372B2"/>
                  </a:solidFill>
                  <a:latin typeface="맑은 고딕"/>
                  <a:ea typeface="맑은 고딕"/>
                </a:rPr>
                <a:t>새로운 인재상 및 </a:t>
              </a:r>
              <a:r>
                <a:rPr kumimoji="1" lang="en-US" altLang="ko-KR" sz="1200" b="1" dirty="0">
                  <a:solidFill>
                    <a:srgbClr val="3372B2"/>
                  </a:solidFill>
                  <a:latin typeface="맑은 고딕"/>
                  <a:ea typeface="맑은 고딕"/>
                </a:rPr>
                <a:t/>
              </a:r>
              <a:br>
                <a:rPr kumimoji="1" lang="en-US" altLang="ko-KR" sz="1200" b="1" dirty="0">
                  <a:solidFill>
                    <a:srgbClr val="3372B2"/>
                  </a:solidFill>
                  <a:latin typeface="맑은 고딕"/>
                  <a:ea typeface="맑은 고딕"/>
                </a:rPr>
              </a:br>
              <a:r>
                <a:rPr kumimoji="1" lang="ko-KR" altLang="en-US" sz="1200" b="1" dirty="0">
                  <a:solidFill>
                    <a:srgbClr val="3372B2"/>
                  </a:solidFill>
                  <a:latin typeface="맑은 고딕"/>
                  <a:ea typeface="맑은 고딕"/>
                </a:rPr>
                <a:t>역량 정의</a:t>
              </a:r>
              <a:endParaRPr kumimoji="1" lang="en-US" altLang="ko-KR" sz="1200" b="1" dirty="0">
                <a:solidFill>
                  <a:srgbClr val="3372B2"/>
                </a:solidFill>
                <a:latin typeface="맑은 고딕"/>
                <a:ea typeface="맑은 고딕"/>
              </a:endParaRPr>
            </a:p>
            <a:p>
              <a:pPr algn="ctr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200" b="1" dirty="0">
                  <a:solidFill>
                    <a:srgbClr val="3372B2"/>
                  </a:solidFill>
                  <a:latin typeface="맑은 고딕"/>
                  <a:ea typeface="맑은 고딕"/>
                </a:rPr>
                <a:t>(</a:t>
              </a:r>
              <a:r>
                <a:rPr kumimoji="1" lang="ko-KR" altLang="en-US" sz="1200" b="1" dirty="0">
                  <a:solidFill>
                    <a:srgbClr val="3372B2"/>
                  </a:solidFill>
                  <a:latin typeface="맑은 고딕"/>
                  <a:ea typeface="맑은 고딕"/>
                </a:rPr>
                <a:t>고등교육의 </a:t>
              </a:r>
              <a:r>
                <a:rPr kumimoji="1" lang="ko-KR" altLang="en-US" sz="1200" b="1" dirty="0" err="1">
                  <a:solidFill>
                    <a:srgbClr val="3372B2"/>
                  </a:solidFill>
                  <a:latin typeface="맑은 고딕"/>
                  <a:ea typeface="맑은 고딕"/>
                </a:rPr>
                <a:t>표준정립</a:t>
              </a:r>
              <a:r>
                <a:rPr kumimoji="1" lang="en-US" altLang="ko-KR" sz="1200" b="1" dirty="0">
                  <a:solidFill>
                    <a:srgbClr val="3372B2"/>
                  </a:solidFill>
                  <a:latin typeface="맑은 고딕"/>
                  <a:ea typeface="맑은 고딕"/>
                </a:rPr>
                <a:t>)</a:t>
              </a:r>
              <a:endParaRPr kumimoji="1" lang="ko-KR" altLang="en-US" sz="1200" b="1" dirty="0">
                <a:solidFill>
                  <a:srgbClr val="3372B2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6542078" y="1418745"/>
              <a:ext cx="1574566" cy="836664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70C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200" b="1" dirty="0">
                  <a:solidFill>
                    <a:srgbClr val="3372B2"/>
                  </a:solidFill>
                  <a:latin typeface="맑은 고딕"/>
                  <a:ea typeface="맑은 고딕"/>
                </a:rPr>
                <a:t>프로그래밍 및 </a:t>
              </a:r>
              <a:endParaRPr kumimoji="1" lang="en-US" altLang="ko-KR" sz="1200" b="1" dirty="0">
                <a:solidFill>
                  <a:srgbClr val="3372B2"/>
                </a:solidFill>
                <a:latin typeface="맑은 고딕"/>
                <a:ea typeface="맑은 고딕"/>
              </a:endParaRPr>
            </a:p>
            <a:p>
              <a:pPr algn="ctr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200" b="1" dirty="0" err="1">
                  <a:solidFill>
                    <a:srgbClr val="3372B2"/>
                  </a:solidFill>
                  <a:latin typeface="맑은 고딕"/>
                  <a:ea typeface="맑은 고딕"/>
                </a:rPr>
                <a:t>코딩교육</a:t>
              </a:r>
              <a:r>
                <a:rPr kumimoji="1" lang="ko-KR" altLang="en-US" sz="1200" b="1" dirty="0">
                  <a:solidFill>
                    <a:srgbClr val="3372B2"/>
                  </a:solidFill>
                  <a:latin typeface="맑은 고딕"/>
                  <a:ea typeface="맑은 고딕"/>
                </a:rPr>
                <a:t> 도입 </a:t>
              </a:r>
              <a:r>
                <a:rPr kumimoji="1" lang="en-US" altLang="ko-KR" sz="1200" b="1" dirty="0">
                  <a:solidFill>
                    <a:srgbClr val="3372B2"/>
                  </a:solidFill>
                  <a:latin typeface="맑은 고딕"/>
                  <a:ea typeface="맑은 고딕"/>
                </a:rPr>
                <a:t/>
              </a:r>
              <a:br>
                <a:rPr kumimoji="1" lang="en-US" altLang="ko-KR" sz="1200" b="1" dirty="0">
                  <a:solidFill>
                    <a:srgbClr val="3372B2"/>
                  </a:solidFill>
                  <a:latin typeface="맑은 고딕"/>
                  <a:ea typeface="맑은 고딕"/>
                </a:rPr>
              </a:br>
              <a:r>
                <a:rPr kumimoji="1" lang="ko-KR" altLang="en-US" sz="1200" b="1" dirty="0" err="1">
                  <a:solidFill>
                    <a:srgbClr val="3372B2"/>
                  </a:solidFill>
                  <a:latin typeface="맑은 고딕"/>
                  <a:ea typeface="맑은 고딕"/>
                </a:rPr>
                <a:t>트랜드</a:t>
              </a:r>
              <a:r>
                <a:rPr kumimoji="1" lang="ko-KR" altLang="en-US" sz="1200" b="1" dirty="0">
                  <a:solidFill>
                    <a:srgbClr val="3372B2"/>
                  </a:solidFill>
                  <a:latin typeface="맑은 고딕"/>
                  <a:ea typeface="맑은 고딕"/>
                </a:rPr>
                <a:t> </a:t>
              </a:r>
              <a:r>
                <a:rPr kumimoji="1" lang="en-US" altLang="ko-KR" sz="1200" b="1" dirty="0">
                  <a:solidFill>
                    <a:srgbClr val="3372B2"/>
                  </a:solidFill>
                  <a:latin typeface="맑은 고딕"/>
                  <a:ea typeface="맑은 고딕"/>
                </a:rPr>
                <a:t>(</a:t>
              </a:r>
              <a:r>
                <a:rPr kumimoji="1" lang="ko-KR" altLang="en-US" sz="1200" b="1" dirty="0">
                  <a:solidFill>
                    <a:srgbClr val="3372B2"/>
                  </a:solidFill>
                  <a:latin typeface="맑은 고딕"/>
                  <a:ea typeface="맑은 고딕"/>
                </a:rPr>
                <a:t>논리적 사고</a:t>
              </a:r>
              <a:r>
                <a:rPr kumimoji="1" lang="en-US" altLang="ko-KR" sz="1200" b="1" dirty="0">
                  <a:solidFill>
                    <a:srgbClr val="3372B2"/>
                  </a:solidFill>
                  <a:latin typeface="맑은 고딕"/>
                  <a:ea typeface="맑은 고딕"/>
                </a:rPr>
                <a:t>)</a:t>
              </a:r>
              <a:endParaRPr kumimoji="1" lang="ko-KR" altLang="en-US" sz="1200" b="1" dirty="0">
                <a:solidFill>
                  <a:srgbClr val="3372B2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7205155" y="2454096"/>
              <a:ext cx="1574566" cy="836664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70C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200" b="1" dirty="0" err="1">
                  <a:solidFill>
                    <a:srgbClr val="3372B2"/>
                  </a:solidFill>
                  <a:latin typeface="맑은 고딕"/>
                  <a:ea typeface="맑은 고딕"/>
                </a:rPr>
                <a:t>산학협력적</a:t>
              </a:r>
              <a:endParaRPr kumimoji="1" lang="en-US" altLang="ko-KR" sz="1200" b="1" dirty="0">
                <a:solidFill>
                  <a:srgbClr val="3372B2"/>
                </a:solidFill>
                <a:latin typeface="맑은 고딕"/>
                <a:ea typeface="맑은 고딕"/>
              </a:endParaRPr>
            </a:p>
            <a:p>
              <a:pPr algn="ctr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200" b="1" dirty="0">
                  <a:solidFill>
                    <a:srgbClr val="3372B2"/>
                  </a:solidFill>
                  <a:latin typeface="맑은 고딕"/>
                  <a:ea typeface="맑은 고딕"/>
                </a:rPr>
                <a:t>교육사업확대</a:t>
              </a:r>
              <a:endParaRPr kumimoji="1" lang="en-US" altLang="ko-KR" sz="1200" b="1" dirty="0">
                <a:solidFill>
                  <a:srgbClr val="3372B2"/>
                </a:solidFill>
                <a:latin typeface="맑은 고딕"/>
                <a:ea typeface="맑은 고딕"/>
              </a:endParaRPr>
            </a:p>
            <a:p>
              <a:pPr algn="ctr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200" b="1" dirty="0">
                  <a:solidFill>
                    <a:srgbClr val="3372B2"/>
                  </a:solidFill>
                  <a:latin typeface="맑은 고딕"/>
                  <a:ea typeface="맑은 고딕"/>
                </a:rPr>
                <a:t>(</a:t>
              </a:r>
              <a:r>
                <a:rPr kumimoji="1" lang="ko-KR" altLang="en-US" sz="1200" b="1" dirty="0">
                  <a:solidFill>
                    <a:srgbClr val="3372B2"/>
                  </a:solidFill>
                  <a:latin typeface="맑은 고딕"/>
                  <a:ea typeface="맑은 고딕"/>
                </a:rPr>
                <a:t>미래형 </a:t>
              </a:r>
              <a:r>
                <a:rPr kumimoji="1" lang="ko-KR" altLang="en-US" sz="1200" b="1" dirty="0" err="1">
                  <a:solidFill>
                    <a:srgbClr val="3372B2"/>
                  </a:solidFill>
                  <a:latin typeface="맑은 고딕"/>
                  <a:ea typeface="맑은 고딕"/>
                </a:rPr>
                <a:t>기업공동체</a:t>
              </a:r>
              <a:r>
                <a:rPr kumimoji="1" lang="en-US" altLang="ko-KR" sz="1200" b="1" dirty="0">
                  <a:solidFill>
                    <a:srgbClr val="3372B2"/>
                  </a:solidFill>
                  <a:latin typeface="맑은 고딕"/>
                  <a:ea typeface="맑은 고딕"/>
                </a:rPr>
                <a:t>)</a:t>
              </a:r>
              <a:endParaRPr kumimoji="1" lang="ko-KR" altLang="en-US" sz="1200" b="1" dirty="0">
                <a:solidFill>
                  <a:srgbClr val="3372B2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6527362" y="3489438"/>
              <a:ext cx="1574566" cy="836664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70C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200" b="1" dirty="0">
                  <a:solidFill>
                    <a:srgbClr val="3372B2"/>
                  </a:solidFill>
                  <a:latin typeface="맑은 고딕"/>
                  <a:ea typeface="맑은 고딕"/>
                </a:rPr>
                <a:t>쌍방향 의사소통</a:t>
              </a:r>
              <a:endParaRPr kumimoji="1" lang="en-US" altLang="ko-KR" sz="1200" b="1" dirty="0">
                <a:solidFill>
                  <a:srgbClr val="3372B2"/>
                </a:solidFill>
                <a:latin typeface="맑은 고딕"/>
                <a:ea typeface="맑은 고딕"/>
              </a:endParaRPr>
            </a:p>
            <a:p>
              <a:pPr algn="ctr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200" b="1" dirty="0">
                  <a:solidFill>
                    <a:srgbClr val="3372B2"/>
                  </a:solidFill>
                  <a:latin typeface="맑은 고딕"/>
                  <a:ea typeface="맑은 고딕"/>
                </a:rPr>
                <a:t>지원기술확대</a:t>
              </a:r>
              <a:endParaRPr kumimoji="1" lang="en-US" altLang="ko-KR" sz="1200" b="1" dirty="0">
                <a:solidFill>
                  <a:srgbClr val="3372B2"/>
                </a:solidFill>
                <a:latin typeface="맑은 고딕"/>
                <a:ea typeface="맑은 고딕"/>
              </a:endParaRPr>
            </a:p>
            <a:p>
              <a:pPr algn="ctr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200" b="1" dirty="0">
                  <a:solidFill>
                    <a:srgbClr val="3372B2"/>
                  </a:solidFill>
                  <a:latin typeface="맑은 고딕"/>
                  <a:ea typeface="맑은 고딕"/>
                </a:rPr>
                <a:t>(</a:t>
              </a:r>
              <a:r>
                <a:rPr kumimoji="1" lang="ko-KR" altLang="en-US" sz="1200" b="1" dirty="0">
                  <a:solidFill>
                    <a:srgbClr val="3372B2"/>
                  </a:solidFill>
                  <a:latin typeface="맑은 고딕"/>
                  <a:ea typeface="맑은 고딕"/>
                </a:rPr>
                <a:t>미네르바 스쿨</a:t>
              </a:r>
              <a:r>
                <a:rPr kumimoji="1" lang="en-US" altLang="ko-KR" sz="1200" b="1" dirty="0">
                  <a:solidFill>
                    <a:srgbClr val="3372B2"/>
                  </a:solidFill>
                  <a:latin typeface="맑은 고딕"/>
                  <a:ea typeface="맑은 고딕"/>
                </a:rPr>
                <a:t>)</a:t>
              </a:r>
              <a:endParaRPr kumimoji="1" lang="ko-KR" altLang="en-US" sz="1200" b="1" dirty="0">
                <a:solidFill>
                  <a:srgbClr val="3372B2"/>
                </a:solidFill>
                <a:latin typeface="맑은 고딕"/>
                <a:ea typeface="맑은 고딕"/>
              </a:endParaRPr>
            </a:p>
          </p:txBody>
        </p:sp>
        <p:grpSp>
          <p:nvGrpSpPr>
            <p:cNvPr id="28" name="그룹 27"/>
            <p:cNvGrpSpPr/>
            <p:nvPr/>
          </p:nvGrpSpPr>
          <p:grpSpPr>
            <a:xfrm>
              <a:off x="4751681" y="1988127"/>
              <a:ext cx="1809176" cy="1790342"/>
              <a:chOff x="3790534" y="1964150"/>
              <a:chExt cx="2115283" cy="1584296"/>
            </a:xfrm>
          </p:grpSpPr>
          <p:sp>
            <p:nvSpPr>
              <p:cNvPr id="22" name="타원 21"/>
              <p:cNvSpPr/>
              <p:nvPr/>
            </p:nvSpPr>
            <p:spPr>
              <a:xfrm>
                <a:off x="3790534" y="1964150"/>
                <a:ext cx="2115283" cy="1584296"/>
              </a:xfrm>
              <a:prstGeom prst="ellipse">
                <a:avLst/>
              </a:prstGeom>
              <a:solidFill>
                <a:srgbClr val="C8480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bIns="0" rtlCol="0" anchor="ctr"/>
              <a:lstStyle>
                <a:defPPr>
                  <a:defRPr lang="ko-KR"/>
                </a:defPPr>
                <a:lvl1pPr marL="0" algn="l" defTabSz="914268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133" algn="l" defTabSz="914268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268" algn="l" defTabSz="914268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400" algn="l" defTabSz="914268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534" algn="l" defTabSz="914268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665" algn="l" defTabSz="914268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2804" algn="l" defTabSz="914268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199935" algn="l" defTabSz="914268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068" algn="l" defTabSz="914268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fontAlgn="base">
                  <a:lnSpc>
                    <a:spcPct val="120000"/>
                  </a:lnSpc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sz="1000" b="1">
                  <a:solidFill>
                    <a:srgbClr val="FFFFFF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23" name="타원 22"/>
              <p:cNvSpPr/>
              <p:nvPr/>
            </p:nvSpPr>
            <p:spPr>
              <a:xfrm>
                <a:off x="3957002" y="2091228"/>
                <a:ext cx="1789854" cy="1340559"/>
              </a:xfrm>
              <a:prstGeom prst="ellipse">
                <a:avLst/>
              </a:prstGeom>
              <a:solidFill>
                <a:srgbClr val="F0692C">
                  <a:alpha val="90000"/>
                </a:srgbClr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outerShdw blurRad="127000" dist="50800" dir="5400000" algn="ctr" rotWithShape="0">
                  <a:schemeClr val="tx1">
                    <a:alpha val="8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>
                <a:defPPr>
                  <a:defRPr lang="ko-KR"/>
                </a:defPPr>
                <a:lvl1pPr marL="0" algn="l" defTabSz="914268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133" algn="l" defTabSz="914268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268" algn="l" defTabSz="914268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400" algn="l" defTabSz="914268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534" algn="l" defTabSz="914268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665" algn="l" defTabSz="914268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2804" algn="l" defTabSz="914268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199935" algn="l" defTabSz="914268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068" algn="l" defTabSz="914268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fontAlgn="base">
                  <a:lnSpc>
                    <a:spcPct val="1200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ko-KR" altLang="en-US" sz="1600" b="1" dirty="0">
                    <a:solidFill>
                      <a:srgbClr val="FFFFFF"/>
                    </a:solidFill>
                    <a:latin typeface="맑은 고딕"/>
                    <a:ea typeface="맑은 고딕"/>
                  </a:rPr>
                  <a:t>미래지향적</a:t>
                </a:r>
                <a:endParaRPr kumimoji="1" lang="en-US" altLang="ko-KR" sz="1600" b="1" dirty="0">
                  <a:solidFill>
                    <a:srgbClr val="FFFFFF"/>
                  </a:solidFill>
                  <a:latin typeface="맑은 고딕"/>
                  <a:ea typeface="맑은 고딕"/>
                </a:endParaRPr>
              </a:p>
              <a:p>
                <a:pPr algn="ctr" fontAlgn="base">
                  <a:lnSpc>
                    <a:spcPct val="1200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ko-KR" altLang="en-US" sz="1600" b="1" dirty="0">
                    <a:solidFill>
                      <a:srgbClr val="FFFFFF"/>
                    </a:solidFill>
                    <a:latin typeface="맑은 고딕"/>
                    <a:ea typeface="맑은 고딕"/>
                  </a:rPr>
                  <a:t>인재 양성</a:t>
                </a:r>
                <a:endParaRPr kumimoji="1" lang="en-US" altLang="ko-KR" sz="1600" b="1" dirty="0">
                  <a:solidFill>
                    <a:srgbClr val="FFFFFF"/>
                  </a:solidFill>
                  <a:latin typeface="맑은 고딕"/>
                  <a:ea typeface="맑은 고딕"/>
                </a:endParaRPr>
              </a:p>
              <a:p>
                <a:pPr algn="ctr" fontAlgn="base">
                  <a:lnSpc>
                    <a:spcPct val="1200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ko-KR" altLang="en-US" sz="1600" b="1" dirty="0">
                    <a:solidFill>
                      <a:srgbClr val="FFFFFF"/>
                    </a:solidFill>
                    <a:latin typeface="맑은 고딕"/>
                    <a:ea typeface="맑은 고딕"/>
                  </a:rPr>
                  <a:t>플랫폼</a:t>
                </a:r>
              </a:p>
            </p:txBody>
          </p:sp>
        </p:grpSp>
      </p:grpSp>
      <p:grpSp>
        <p:nvGrpSpPr>
          <p:cNvPr id="4" name="그룹 3"/>
          <p:cNvGrpSpPr/>
          <p:nvPr/>
        </p:nvGrpSpPr>
        <p:grpSpPr>
          <a:xfrm>
            <a:off x="396238" y="2133843"/>
            <a:ext cx="1331843" cy="3171897"/>
            <a:chOff x="337896" y="1437615"/>
            <a:chExt cx="1436571" cy="3421315"/>
          </a:xfrm>
        </p:grpSpPr>
        <p:sp>
          <p:nvSpPr>
            <p:cNvPr id="3" name="타원 2"/>
            <p:cNvSpPr/>
            <p:nvPr/>
          </p:nvSpPr>
          <p:spPr bwMode="auto">
            <a:xfrm>
              <a:off x="337896" y="1437615"/>
              <a:ext cx="1436571" cy="1436571"/>
            </a:xfrm>
            <a:prstGeom prst="ellipse">
              <a:avLst/>
            </a:prstGeom>
            <a:solidFill>
              <a:srgbClr val="2FB9D5">
                <a:alpha val="64706"/>
              </a:srgbClr>
            </a:solidFill>
            <a:ln>
              <a:noFill/>
            </a:ln>
            <a:effectLst/>
          </p:spPr>
          <p:txBody>
            <a:bodyPr vert="horz" wrap="none" lIns="0" tIns="0" rIns="0" bIns="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600" b="1" dirty="0" err="1">
                  <a:solidFill>
                    <a:srgbClr val="FFFFFF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초연결</a:t>
              </a:r>
              <a:endParaRPr kumimoji="1" lang="en-US" altLang="ko-KR" sz="1600" b="1" dirty="0">
                <a:solidFill>
                  <a:srgbClr val="FFFFFF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200" b="1" dirty="0">
                  <a:solidFill>
                    <a:srgbClr val="FFFFFF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Connectivity</a:t>
              </a:r>
              <a:endParaRPr kumimoji="1" lang="ko-KR" altLang="en-US" sz="1200" b="1" dirty="0">
                <a:solidFill>
                  <a:srgbClr val="FFFFFF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27" name="타원 26"/>
            <p:cNvSpPr/>
            <p:nvPr/>
          </p:nvSpPr>
          <p:spPr bwMode="auto">
            <a:xfrm>
              <a:off x="337896" y="2408722"/>
              <a:ext cx="1436571" cy="1436571"/>
            </a:xfrm>
            <a:prstGeom prst="ellipse">
              <a:avLst/>
            </a:prstGeom>
            <a:solidFill>
              <a:srgbClr val="030B0D">
                <a:alpha val="64706"/>
              </a:srgbClr>
            </a:solidFill>
            <a:ln>
              <a:noFill/>
            </a:ln>
            <a:effectLst/>
          </p:spPr>
          <p:txBody>
            <a:bodyPr vert="horz" wrap="none" lIns="0" tIns="0" rIns="0" bIns="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600" b="1" dirty="0" err="1">
                  <a:solidFill>
                    <a:srgbClr val="FFFFFF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초지능</a:t>
              </a:r>
              <a:endParaRPr kumimoji="1" lang="en-US" altLang="ko-KR" sz="1600" b="1" dirty="0">
                <a:solidFill>
                  <a:srgbClr val="FFFFFF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200" b="1" dirty="0">
                  <a:solidFill>
                    <a:srgbClr val="FFFFFF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Intelligence</a:t>
              </a:r>
              <a:endParaRPr kumimoji="1" lang="ko-KR" altLang="en-US" sz="1200" b="1" dirty="0">
                <a:solidFill>
                  <a:srgbClr val="FFFFFF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31" name="타원 30"/>
            <p:cNvSpPr/>
            <p:nvPr/>
          </p:nvSpPr>
          <p:spPr bwMode="auto">
            <a:xfrm>
              <a:off x="337896" y="3422359"/>
              <a:ext cx="1436571" cy="1436571"/>
            </a:xfrm>
            <a:prstGeom prst="ellipse">
              <a:avLst/>
            </a:prstGeom>
            <a:solidFill>
              <a:srgbClr val="002060">
                <a:alpha val="64706"/>
              </a:srgbClr>
            </a:solidFill>
            <a:ln>
              <a:noFill/>
            </a:ln>
            <a:effectLst/>
          </p:spPr>
          <p:txBody>
            <a:bodyPr vert="horz" wrap="none" lIns="0" tIns="0" rIns="0" bIns="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600" b="1" dirty="0" err="1">
                  <a:solidFill>
                    <a:srgbClr val="FFFFFF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초융합</a:t>
              </a:r>
              <a:endParaRPr kumimoji="1" lang="en-US" altLang="ko-KR" sz="1600" b="1" dirty="0">
                <a:solidFill>
                  <a:srgbClr val="FFFFFF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200" b="1" dirty="0">
                  <a:solidFill>
                    <a:srgbClr val="FFFFFF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Convergence</a:t>
              </a:r>
              <a:endParaRPr kumimoji="1" lang="ko-KR" altLang="en-US" sz="1200" b="1" dirty="0">
                <a:solidFill>
                  <a:srgbClr val="FFFFFF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cxnSp>
        <p:nvCxnSpPr>
          <p:cNvPr id="25" name="직선 화살표 연결선 24"/>
          <p:cNvCxnSpPr>
            <a:stCxn id="3" idx="6"/>
          </p:cNvCxnSpPr>
          <p:nvPr/>
        </p:nvCxnSpPr>
        <p:spPr bwMode="auto">
          <a:xfrm>
            <a:off x="1728081" y="2799764"/>
            <a:ext cx="735771" cy="0"/>
          </a:xfrm>
          <a:prstGeom prst="straightConnector1">
            <a:avLst/>
          </a:prstGeom>
          <a:gradFill rotWithShape="1">
            <a:gsLst>
              <a:gs pos="0">
                <a:srgbClr val="8EAECC"/>
              </a:gs>
              <a:gs pos="100000">
                <a:srgbClr val="7199BD"/>
              </a:gs>
            </a:gsLst>
            <a:lin ang="5400000" scaled="1"/>
          </a:gradFill>
          <a:ln w="9525" cap="flat" cmpd="sng" algn="ctr">
            <a:solidFill>
              <a:srgbClr val="E2481E"/>
            </a:solidFill>
            <a:prstDash val="solid"/>
            <a:round/>
            <a:headEnd type="oval" w="med" len="med"/>
            <a:tailEnd type="triangl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25400" dir="16200000" algn="ctr" rotWithShape="0">
                    <a:srgbClr val="C0C0C0"/>
                  </a:outerShdw>
                </a:effectLst>
              </a14:hiddenEffects>
            </a:ext>
          </a:extLst>
        </p:spPr>
      </p:cxnSp>
      <p:cxnSp>
        <p:nvCxnSpPr>
          <p:cNvPr id="33" name="직선 화살표 연결선 32"/>
          <p:cNvCxnSpPr/>
          <p:nvPr/>
        </p:nvCxnSpPr>
        <p:spPr bwMode="auto">
          <a:xfrm flipV="1">
            <a:off x="1728080" y="3717130"/>
            <a:ext cx="644299" cy="1"/>
          </a:xfrm>
          <a:prstGeom prst="straightConnector1">
            <a:avLst/>
          </a:prstGeom>
          <a:gradFill rotWithShape="1">
            <a:gsLst>
              <a:gs pos="0">
                <a:srgbClr val="8EAECC"/>
              </a:gs>
              <a:gs pos="100000">
                <a:srgbClr val="7199BD"/>
              </a:gs>
            </a:gsLst>
            <a:lin ang="5400000" scaled="1"/>
          </a:gradFill>
          <a:ln w="9525" cap="flat" cmpd="sng" algn="ctr">
            <a:solidFill>
              <a:srgbClr val="E2481E"/>
            </a:solidFill>
            <a:prstDash val="solid"/>
            <a:round/>
            <a:headEnd type="oval" w="med" len="med"/>
            <a:tailEnd type="triangl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25400" dir="16200000" algn="ctr" rotWithShape="0">
                    <a:srgbClr val="C0C0C0"/>
                  </a:outerShdw>
                </a:effectLst>
              </a14:hiddenEffects>
            </a:ext>
          </a:extLst>
        </p:spPr>
      </p:cxnSp>
      <p:cxnSp>
        <p:nvCxnSpPr>
          <p:cNvPr id="34" name="직선 화살표 연결선 33"/>
          <p:cNvCxnSpPr/>
          <p:nvPr/>
        </p:nvCxnSpPr>
        <p:spPr bwMode="auto">
          <a:xfrm flipV="1">
            <a:off x="1704680" y="4673422"/>
            <a:ext cx="715774" cy="1"/>
          </a:xfrm>
          <a:prstGeom prst="straightConnector1">
            <a:avLst/>
          </a:prstGeom>
          <a:gradFill rotWithShape="1">
            <a:gsLst>
              <a:gs pos="0">
                <a:srgbClr val="8EAECC"/>
              </a:gs>
              <a:gs pos="100000">
                <a:srgbClr val="7199BD"/>
              </a:gs>
            </a:gsLst>
            <a:lin ang="5400000" scaled="1"/>
          </a:gradFill>
          <a:ln w="9525" cap="flat" cmpd="sng" algn="ctr">
            <a:solidFill>
              <a:srgbClr val="E2481E"/>
            </a:solidFill>
            <a:prstDash val="solid"/>
            <a:round/>
            <a:headEnd type="oval" w="med" len="med"/>
            <a:tailEnd type="triangl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25400" dir="16200000" algn="ctr" rotWithShape="0">
                    <a:srgbClr val="C0C0C0"/>
                  </a:outerShdw>
                </a:effectLst>
              </a14:hiddenEffects>
            </a:ext>
          </a:extLst>
        </p:spPr>
      </p:cxnSp>
      <p:sp>
        <p:nvSpPr>
          <p:cNvPr id="39" name="직사각형 38"/>
          <p:cNvSpPr/>
          <p:nvPr/>
        </p:nvSpPr>
        <p:spPr>
          <a:xfrm>
            <a:off x="370461" y="1703132"/>
            <a:ext cx="1383392" cy="276999"/>
          </a:xfrm>
          <a:prstGeom prst="rect">
            <a:avLst/>
          </a:prstGeom>
        </p:spPr>
        <p:txBody>
          <a:bodyPr wrap="none" lIns="0" tIns="0" rIns="0" bIns="0" rtlCol="0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b="1" u="sng" dirty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00206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r>
              <a:rPr kumimoji="1" lang="ko-KR" altLang="en-US" b="1" u="sng" dirty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00206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차 산업혁명</a:t>
            </a:r>
            <a:endParaRPr kumimoji="1" sz="1000" u="sng" dirty="0">
              <a:solidFill>
                <a:srgbClr val="00206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9" name="제목 1">
            <a:extLst>
              <a:ext uri="{FF2B5EF4-FFF2-40B4-BE49-F238E27FC236}">
                <a16:creationId xmlns:a16="http://schemas.microsoft.com/office/drawing/2014/main" id="{FC623E8D-83BB-43FB-AB02-889D50EA557A}"/>
              </a:ext>
            </a:extLst>
          </p:cNvPr>
          <p:cNvSpPr txBox="1">
            <a:spLocks/>
          </p:cNvSpPr>
          <p:nvPr/>
        </p:nvSpPr>
        <p:spPr>
          <a:xfrm>
            <a:off x="187325" y="102205"/>
            <a:ext cx="8769350" cy="551012"/>
          </a:xfrm>
          <a:prstGeom prst="rect">
            <a:avLst/>
          </a:prstGeom>
        </p:spPr>
        <p:txBody>
          <a:bodyPr/>
          <a:lstStyle>
            <a:lvl1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rgbClr val="00112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lang="ko-KR" altLang="en-US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산업혁명의 이해 </a:t>
            </a:r>
            <a:r>
              <a:rPr lang="en-US" altLang="ko-KR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</a:t>
            </a:r>
            <a:r>
              <a:rPr lang="ko-KR" altLang="en-US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교육 환경</a:t>
            </a:r>
            <a:r>
              <a:rPr lang="en-US" altLang="ko-KR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)</a:t>
            </a:r>
            <a:endParaRPr lang="ko-KR" altLang="en-US" kern="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85396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직사각형 69"/>
          <p:cNvSpPr/>
          <p:nvPr/>
        </p:nvSpPr>
        <p:spPr>
          <a:xfrm>
            <a:off x="1734343" y="2061167"/>
            <a:ext cx="5857374" cy="553998"/>
          </a:xfrm>
          <a:prstGeom prst="rect">
            <a:avLst/>
          </a:prstGeom>
        </p:spPr>
        <p:txBody>
          <a:bodyPr wrap="none" lIns="0" tIns="0" rIns="0" bIns="0" rtlCol="0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sz="3600" b="1" dirty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004C75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Noto Sans"/>
              </a:rPr>
              <a:t>4</a:t>
            </a:r>
            <a:r>
              <a:rPr kumimoji="1" lang="ko-KR" altLang="en-US" sz="3600" b="1" dirty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004C75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Noto Sans"/>
              </a:rPr>
              <a:t>차 산업혁명의 핵심 키워드</a:t>
            </a:r>
            <a:endParaRPr kumimoji="1" sz="360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23" name="그룹 22"/>
          <p:cNvGrpSpPr/>
          <p:nvPr/>
        </p:nvGrpSpPr>
        <p:grpSpPr>
          <a:xfrm>
            <a:off x="1421759" y="1628800"/>
            <a:ext cx="6525016" cy="1436571"/>
            <a:chOff x="2076903" y="1437615"/>
            <a:chExt cx="5193144" cy="1436571"/>
          </a:xfrm>
        </p:grpSpPr>
        <p:cxnSp>
          <p:nvCxnSpPr>
            <p:cNvPr id="71" name="직선 연결선 70"/>
            <p:cNvCxnSpPr/>
            <p:nvPr/>
          </p:nvCxnSpPr>
          <p:spPr>
            <a:xfrm>
              <a:off x="2076903" y="1437615"/>
              <a:ext cx="5151972" cy="0"/>
            </a:xfrm>
            <a:prstGeom prst="line">
              <a:avLst/>
            </a:prstGeom>
            <a:ln w="25400">
              <a:solidFill>
                <a:srgbClr val="004C7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직선 연결선 71"/>
            <p:cNvCxnSpPr/>
            <p:nvPr/>
          </p:nvCxnSpPr>
          <p:spPr>
            <a:xfrm>
              <a:off x="2076903" y="2874186"/>
              <a:ext cx="5193144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그룹 19"/>
          <p:cNvGrpSpPr/>
          <p:nvPr/>
        </p:nvGrpSpPr>
        <p:grpSpPr>
          <a:xfrm>
            <a:off x="578557" y="3554944"/>
            <a:ext cx="7986886" cy="1627479"/>
            <a:chOff x="867159" y="3212541"/>
            <a:chExt cx="7533232" cy="1489482"/>
          </a:xfrm>
        </p:grpSpPr>
        <p:grpSp>
          <p:nvGrpSpPr>
            <p:cNvPr id="10" name="그룹 9"/>
            <p:cNvGrpSpPr/>
            <p:nvPr/>
          </p:nvGrpSpPr>
          <p:grpSpPr>
            <a:xfrm>
              <a:off x="867159" y="3212541"/>
              <a:ext cx="1616666" cy="1489482"/>
              <a:chOff x="867159" y="3212541"/>
              <a:chExt cx="1616666" cy="1489482"/>
            </a:xfrm>
          </p:grpSpPr>
          <p:sp>
            <p:nvSpPr>
              <p:cNvPr id="18" name="모서리가 둥근 직사각형 17"/>
              <p:cNvSpPr/>
              <p:nvPr/>
            </p:nvSpPr>
            <p:spPr>
              <a:xfrm>
                <a:off x="867159" y="3212541"/>
                <a:ext cx="1616666" cy="1489482"/>
              </a:xfrm>
              <a:prstGeom prst="roundRect">
                <a:avLst/>
              </a:prstGeom>
              <a:solidFill>
                <a:srgbClr val="FFFFFF"/>
              </a:solidFill>
              <a:ln w="38100">
                <a:solidFill>
                  <a:schemeClr val="bg1">
                    <a:lumMod val="8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bg1"/>
              </a:fontRef>
            </p:style>
            <p:txBody>
              <a:bodyPr rtlCol="0" anchor="ctr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kumimoji="1" sz="1400" dirty="0">
                  <a:solidFill>
                    <a:srgbClr val="FFFFFF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55" name="TextBox 54"/>
              <p:cNvSpPr txBox="1"/>
              <p:nvPr/>
            </p:nvSpPr>
            <p:spPr>
              <a:xfrm>
                <a:off x="1550491" y="4346328"/>
                <a:ext cx="319022" cy="225343"/>
              </a:xfrm>
              <a:prstGeom prst="rect">
                <a:avLst/>
              </a:prstGeom>
            </p:spPr>
            <p:txBody>
              <a:bodyPr wrap="none" lIns="0" tIns="0" rIns="0" bIns="0" rtlCol="0">
                <a:prstTxWarp prst="textNoShape">
                  <a:avLst/>
                </a:prstTxWarp>
                <a:spAutoFit/>
              </a:bodyPr>
              <a:lstStyle>
                <a:lvl1pPr algn="ctr">
                  <a:buNone/>
                  <a:defRPr lang="ko-KR" altLang="en-US" sz="2400" b="1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나눔바른고딕"/>
                    <a:ea typeface="나눔바른고딕"/>
                    <a:cs typeface="뉴티맥스고딕MS"/>
                  </a:defRPr>
                </a:lvl1pPr>
              </a:lstStyle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en-US" altLang="en-US" sz="1600" dirty="0">
                    <a:ln>
                      <a:solidFill>
                        <a:srgbClr val="BBE0E3">
                          <a:alpha val="0"/>
                        </a:srgbClr>
                      </a:solidFill>
                    </a:ln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Noto Sans"/>
                  </a:rPr>
                  <a:t>IoT</a:t>
                </a:r>
                <a:endParaRPr kumimoji="1" lang="ko-KR" altLang="en-US" sz="1600" dirty="0">
                  <a:ln>
                    <a:solidFill>
                      <a:srgbClr val="BBE0E3">
                        <a:alpha val="0"/>
                      </a:srgbClr>
                    </a:solidFill>
                  </a:ln>
                  <a:solidFill>
                    <a:srgbClr val="FFFFFF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pic>
            <p:nvPicPr>
              <p:cNvPr id="5" name="그림 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93420" y="3311533"/>
                <a:ext cx="1164144" cy="1034795"/>
              </a:xfrm>
              <a:prstGeom prst="rect">
                <a:avLst/>
              </a:prstGeom>
            </p:spPr>
          </p:pic>
        </p:grpSp>
        <p:grpSp>
          <p:nvGrpSpPr>
            <p:cNvPr id="12" name="그룹 11"/>
            <p:cNvGrpSpPr/>
            <p:nvPr/>
          </p:nvGrpSpPr>
          <p:grpSpPr>
            <a:xfrm>
              <a:off x="2846990" y="3212541"/>
              <a:ext cx="1616666" cy="1489482"/>
              <a:chOff x="2846990" y="3212541"/>
              <a:chExt cx="1616666" cy="1489482"/>
            </a:xfrm>
          </p:grpSpPr>
          <p:sp>
            <p:nvSpPr>
              <p:cNvPr id="22" name="모서리가 둥근 직사각형 21"/>
              <p:cNvSpPr/>
              <p:nvPr/>
            </p:nvSpPr>
            <p:spPr>
              <a:xfrm>
                <a:off x="2846990" y="3212541"/>
                <a:ext cx="1616666" cy="1489482"/>
              </a:xfrm>
              <a:prstGeom prst="roundRect">
                <a:avLst/>
              </a:prstGeom>
              <a:solidFill>
                <a:srgbClr val="FFFFFF"/>
              </a:solidFill>
              <a:ln w="38100">
                <a:solidFill>
                  <a:schemeClr val="bg1">
                    <a:lumMod val="8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bg1"/>
              </a:fontRef>
            </p:style>
            <p:txBody>
              <a:bodyPr rtlCol="0" anchor="ctr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kumimoji="1" sz="1400" dirty="0">
                  <a:solidFill>
                    <a:srgbClr val="FFFFFF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60" name="TextBox 59"/>
              <p:cNvSpPr txBox="1"/>
              <p:nvPr/>
            </p:nvSpPr>
            <p:spPr>
              <a:xfrm>
                <a:off x="3375508" y="4346328"/>
                <a:ext cx="548840" cy="225343"/>
              </a:xfrm>
              <a:prstGeom prst="rect">
                <a:avLst/>
              </a:prstGeom>
            </p:spPr>
            <p:txBody>
              <a:bodyPr wrap="none" lIns="0" tIns="0" rIns="0" bIns="0" rtlCol="0">
                <a:prstTxWarp prst="textNoShape">
                  <a:avLst/>
                </a:prstTxWarp>
                <a:spAutoFit/>
              </a:bodyPr>
              <a:lstStyle>
                <a:lvl1pPr algn="ctr">
                  <a:buNone/>
                  <a:defRPr lang="ko-KR" altLang="en-US" sz="2400" b="1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나눔바른고딕"/>
                    <a:ea typeface="나눔바른고딕"/>
                    <a:cs typeface="뉴티맥스고딕MS"/>
                  </a:defRPr>
                </a:lvl1pPr>
              </a:lstStyle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en-US" altLang="en-US" sz="1600" dirty="0">
                    <a:ln>
                      <a:solidFill>
                        <a:srgbClr val="BBE0E3">
                          <a:alpha val="0"/>
                        </a:srgbClr>
                      </a:solidFill>
                    </a:ln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Noto Sans"/>
                  </a:rPr>
                  <a:t>Cloud</a:t>
                </a:r>
                <a:endParaRPr kumimoji="1" lang="ko-KR" altLang="en-US" sz="1600" dirty="0">
                  <a:ln>
                    <a:solidFill>
                      <a:srgbClr val="BBE0E3">
                        <a:alpha val="0"/>
                      </a:srgbClr>
                    </a:solidFill>
                  </a:ln>
                  <a:solidFill>
                    <a:srgbClr val="FFFFFF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pic>
            <p:nvPicPr>
              <p:cNvPr id="7" name="그림 6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231549" y="3420063"/>
                <a:ext cx="1018863" cy="933483"/>
              </a:xfrm>
              <a:prstGeom prst="rect">
                <a:avLst/>
              </a:prstGeom>
            </p:spPr>
          </p:pic>
        </p:grpSp>
        <p:grpSp>
          <p:nvGrpSpPr>
            <p:cNvPr id="13" name="그룹 12"/>
            <p:cNvGrpSpPr/>
            <p:nvPr/>
          </p:nvGrpSpPr>
          <p:grpSpPr>
            <a:xfrm>
              <a:off x="4826821" y="3212541"/>
              <a:ext cx="1616666" cy="1489482"/>
              <a:chOff x="4959779" y="3212541"/>
              <a:chExt cx="1616666" cy="1489482"/>
            </a:xfrm>
          </p:grpSpPr>
          <p:sp>
            <p:nvSpPr>
              <p:cNvPr id="34" name="모서리가 둥근 직사각형 33"/>
              <p:cNvSpPr/>
              <p:nvPr/>
            </p:nvSpPr>
            <p:spPr>
              <a:xfrm>
                <a:off x="4959779" y="3212541"/>
                <a:ext cx="1616666" cy="1489482"/>
              </a:xfrm>
              <a:prstGeom prst="roundRect">
                <a:avLst/>
              </a:prstGeom>
              <a:solidFill>
                <a:srgbClr val="FFFFFF"/>
              </a:solidFill>
              <a:ln w="38100">
                <a:solidFill>
                  <a:schemeClr val="bg1">
                    <a:lumMod val="8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bg1"/>
              </a:fontRef>
            </p:style>
            <p:txBody>
              <a:bodyPr rtlCol="0" anchor="ctr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kumimoji="1" sz="1400" dirty="0">
                  <a:solidFill>
                    <a:srgbClr val="FFFFFF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pic>
            <p:nvPicPr>
              <p:cNvPr id="32" name="그림 31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461048" y="3396878"/>
                <a:ext cx="775246" cy="775246"/>
              </a:xfrm>
              <a:prstGeom prst="rect">
                <a:avLst/>
              </a:prstGeom>
            </p:spPr>
          </p:pic>
          <p:sp>
            <p:nvSpPr>
              <p:cNvPr id="56" name="TextBox 55"/>
              <p:cNvSpPr txBox="1"/>
              <p:nvPr/>
            </p:nvSpPr>
            <p:spPr>
              <a:xfrm>
                <a:off x="5456649" y="4316881"/>
                <a:ext cx="622924" cy="225343"/>
              </a:xfrm>
              <a:prstGeom prst="rect">
                <a:avLst/>
              </a:prstGeom>
            </p:spPr>
            <p:txBody>
              <a:bodyPr wrap="none" lIns="0" tIns="0" rIns="0" bIns="0" rtlCol="0">
                <a:prstTxWarp prst="textNoShape">
                  <a:avLst/>
                </a:prstTxWarp>
                <a:spAutoFit/>
              </a:bodyPr>
              <a:lstStyle>
                <a:lvl1pPr algn="ctr">
                  <a:buNone/>
                  <a:defRPr lang="ko-KR" altLang="en-US" sz="2400" b="1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나눔바른고딕"/>
                    <a:ea typeface="나눔바른고딕"/>
                    <a:cs typeface="뉴티맥스고딕MS"/>
                  </a:defRPr>
                </a:lvl1pPr>
              </a:lstStyle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en-US" altLang="en-US" sz="1600" dirty="0">
                    <a:ln>
                      <a:solidFill>
                        <a:srgbClr val="BBE0E3">
                          <a:alpha val="0"/>
                        </a:srgbClr>
                      </a:solidFill>
                    </a:ln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Noto Sans"/>
                  </a:rPr>
                  <a:t>Mobile</a:t>
                </a:r>
                <a:endParaRPr kumimoji="1" lang="ko-KR" altLang="en-US" sz="1600" dirty="0">
                  <a:ln>
                    <a:solidFill>
                      <a:srgbClr val="BBE0E3">
                        <a:alpha val="0"/>
                      </a:srgbClr>
                    </a:solidFill>
                  </a:ln>
                  <a:solidFill>
                    <a:srgbClr val="FFFFFF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</p:grpSp>
        <p:grpSp>
          <p:nvGrpSpPr>
            <p:cNvPr id="19" name="그룹 18"/>
            <p:cNvGrpSpPr/>
            <p:nvPr/>
          </p:nvGrpSpPr>
          <p:grpSpPr>
            <a:xfrm>
              <a:off x="6783725" y="3212541"/>
              <a:ext cx="1616666" cy="1489482"/>
              <a:chOff x="8804412" y="3142063"/>
              <a:chExt cx="1616666" cy="1489482"/>
            </a:xfrm>
          </p:grpSpPr>
          <p:sp>
            <p:nvSpPr>
              <p:cNvPr id="51" name="모서리가 둥근 직사각형 50"/>
              <p:cNvSpPr/>
              <p:nvPr/>
            </p:nvSpPr>
            <p:spPr>
              <a:xfrm>
                <a:off x="8804412" y="3142063"/>
                <a:ext cx="1616666" cy="1489482"/>
              </a:xfrm>
              <a:prstGeom prst="roundRect">
                <a:avLst/>
              </a:prstGeom>
              <a:solidFill>
                <a:srgbClr val="FFFFFF"/>
              </a:solidFill>
              <a:ln w="38100">
                <a:solidFill>
                  <a:schemeClr val="bg1">
                    <a:lumMod val="8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bg1"/>
              </a:fontRef>
            </p:style>
            <p:txBody>
              <a:bodyPr rtlCol="0" anchor="ctr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kumimoji="1" sz="1400" dirty="0">
                  <a:solidFill>
                    <a:srgbClr val="FFFFFF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65" name="TextBox 64"/>
              <p:cNvSpPr txBox="1"/>
              <p:nvPr/>
            </p:nvSpPr>
            <p:spPr>
              <a:xfrm>
                <a:off x="9621402" y="4275545"/>
                <a:ext cx="214697" cy="225343"/>
              </a:xfrm>
              <a:prstGeom prst="rect">
                <a:avLst/>
              </a:prstGeom>
            </p:spPr>
            <p:txBody>
              <a:bodyPr wrap="none" lIns="0" tIns="0" rIns="0" bIns="0" rtlCol="0">
                <a:prstTxWarp prst="textNoShape">
                  <a:avLst/>
                </a:prstTxWarp>
                <a:spAutoFit/>
              </a:bodyPr>
              <a:lstStyle>
                <a:lvl1pPr algn="ctr">
                  <a:buNone/>
                  <a:defRPr lang="ko-KR" altLang="en-US" sz="3600" b="1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나눔바른고딕"/>
                    <a:ea typeface="나눔바른고딕"/>
                    <a:cs typeface="뉴티맥스고딕MS"/>
                  </a:defRPr>
                </a:lvl1pPr>
              </a:lstStyle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en-US" altLang="en-US" sz="1600" dirty="0">
                    <a:ln>
                      <a:solidFill>
                        <a:srgbClr val="BBE0E3">
                          <a:alpha val="0"/>
                        </a:srgbClr>
                      </a:solidFill>
                    </a:ln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Noto Sans"/>
                  </a:rPr>
                  <a:t>AI</a:t>
                </a:r>
                <a:endParaRPr kumimoji="1" lang="ko-KR" altLang="en-US" sz="1600" dirty="0">
                  <a:ln>
                    <a:solidFill>
                      <a:srgbClr val="BBE0E3">
                        <a:alpha val="0"/>
                      </a:srgbClr>
                    </a:solidFill>
                  </a:ln>
                  <a:solidFill>
                    <a:srgbClr val="FFFFFF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pic>
            <p:nvPicPr>
              <p:cNvPr id="49" name="그림 48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239236" y="3327401"/>
                <a:ext cx="862101" cy="862101"/>
              </a:xfrm>
              <a:prstGeom prst="rect">
                <a:avLst/>
              </a:prstGeom>
            </p:spPr>
          </p:pic>
        </p:grpSp>
      </p:grpSp>
      <p:sp>
        <p:nvSpPr>
          <p:cNvPr id="4" name="제목 1">
            <a:extLst>
              <a:ext uri="{FF2B5EF4-FFF2-40B4-BE49-F238E27FC236}">
                <a16:creationId xmlns:a16="http://schemas.microsoft.com/office/drawing/2014/main" id="{0DE9CB3B-7361-48C3-A105-A0407085CCDA}"/>
              </a:ext>
            </a:extLst>
          </p:cNvPr>
          <p:cNvSpPr txBox="1">
            <a:spLocks/>
          </p:cNvSpPr>
          <p:nvPr/>
        </p:nvSpPr>
        <p:spPr>
          <a:xfrm>
            <a:off x="187325" y="102205"/>
            <a:ext cx="8769350" cy="551012"/>
          </a:xfrm>
          <a:prstGeom prst="rect">
            <a:avLst/>
          </a:prstGeom>
        </p:spPr>
        <p:txBody>
          <a:bodyPr/>
          <a:lstStyle>
            <a:lvl1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rgbClr val="00112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lang="ko-KR" altLang="en-US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산업혁명의 이해 </a:t>
            </a:r>
            <a:r>
              <a:rPr lang="en-US" altLang="ko-KR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(ICBM)</a:t>
            </a:r>
            <a:endParaRPr lang="ko-KR" altLang="en-US" kern="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73238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구름 84">
            <a:extLst>
              <a:ext uri="{FF2B5EF4-FFF2-40B4-BE49-F238E27FC236}">
                <a16:creationId xmlns:a16="http://schemas.microsoft.com/office/drawing/2014/main" id="{BD107795-B548-461A-BA47-6EAE76B1CC29}"/>
              </a:ext>
            </a:extLst>
          </p:cNvPr>
          <p:cNvSpPr/>
          <p:nvPr/>
        </p:nvSpPr>
        <p:spPr bwMode="auto">
          <a:xfrm>
            <a:off x="534069" y="4706439"/>
            <a:ext cx="2383563" cy="1512168"/>
          </a:xfrm>
          <a:prstGeom prst="cloud">
            <a:avLst/>
          </a:prstGeom>
          <a:solidFill>
            <a:srgbClr val="BDE7F6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25400" dir="16200000" algn="ctr" rotWithShape="0">
                    <a:srgbClr val="C0C0C0"/>
                  </a:outerShdw>
                </a:effectLst>
              </a14:hiddenEffects>
            </a:ext>
          </a:extLst>
        </p:spPr>
        <p:txBody>
          <a:bodyPr vert="horz" wrap="none" lIns="72000" tIns="3600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84" name="그룹 83">
            <a:extLst>
              <a:ext uri="{FF2B5EF4-FFF2-40B4-BE49-F238E27FC236}">
                <a16:creationId xmlns:a16="http://schemas.microsoft.com/office/drawing/2014/main" id="{D4FBD79A-5F54-4B1F-AE3F-9C3D662A437F}"/>
              </a:ext>
            </a:extLst>
          </p:cNvPr>
          <p:cNvGrpSpPr/>
          <p:nvPr/>
        </p:nvGrpSpPr>
        <p:grpSpPr>
          <a:xfrm>
            <a:off x="253716" y="3596466"/>
            <a:ext cx="8602046" cy="2668913"/>
            <a:chOff x="248" y="882420"/>
            <a:chExt cx="8352187" cy="2668913"/>
          </a:xfrm>
          <a:solidFill>
            <a:srgbClr val="BDE7F6"/>
          </a:solidFill>
        </p:grpSpPr>
        <p:sp>
          <p:nvSpPr>
            <p:cNvPr id="64" name="구름 63">
              <a:extLst>
                <a:ext uri="{FF2B5EF4-FFF2-40B4-BE49-F238E27FC236}">
                  <a16:creationId xmlns:a16="http://schemas.microsoft.com/office/drawing/2014/main" id="{7120F2B6-D019-4E30-BED9-0BC944473C4D}"/>
                </a:ext>
              </a:extLst>
            </p:cNvPr>
            <p:cNvSpPr/>
            <p:nvPr/>
          </p:nvSpPr>
          <p:spPr bwMode="auto">
            <a:xfrm>
              <a:off x="2870299" y="1094166"/>
              <a:ext cx="2314329" cy="1512168"/>
            </a:xfrm>
            <a:prstGeom prst="cloud">
              <a:avLst/>
            </a:prstGeom>
            <a:grpFill/>
            <a:ln w="285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25400" dir="16200000" algn="ctr" rotWithShape="0">
                      <a:srgbClr val="C0C0C0"/>
                    </a:outerShdw>
                  </a:effectLst>
                </a14:hiddenEffects>
              </a:ext>
            </a:extLst>
          </p:spPr>
          <p:txBody>
            <a:bodyPr vert="horz" wrap="none" lIns="72000" tIns="36000" rIns="0" bIns="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ko-KR" altLang="en-US" sz="1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66" name="구름 65">
              <a:extLst>
                <a:ext uri="{FF2B5EF4-FFF2-40B4-BE49-F238E27FC236}">
                  <a16:creationId xmlns:a16="http://schemas.microsoft.com/office/drawing/2014/main" id="{6B421442-A1B8-4417-AA34-5FBB5E784F93}"/>
                </a:ext>
              </a:extLst>
            </p:cNvPr>
            <p:cNvSpPr/>
            <p:nvPr/>
          </p:nvSpPr>
          <p:spPr bwMode="auto">
            <a:xfrm rot="12494082">
              <a:off x="3374266" y="882607"/>
              <a:ext cx="2314329" cy="1512168"/>
            </a:xfrm>
            <a:prstGeom prst="cloud">
              <a:avLst/>
            </a:prstGeom>
            <a:grpFill/>
            <a:ln w="285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25400" dir="16200000" algn="ctr" rotWithShape="0">
                      <a:srgbClr val="C0C0C0"/>
                    </a:outerShdw>
                  </a:effectLst>
                </a14:hiddenEffects>
              </a:ext>
            </a:extLst>
          </p:spPr>
          <p:txBody>
            <a:bodyPr vert="horz" wrap="none" lIns="72000" tIns="36000" rIns="0" bIns="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ko-KR" altLang="en-US" sz="1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70" name="구름 69">
              <a:extLst>
                <a:ext uri="{FF2B5EF4-FFF2-40B4-BE49-F238E27FC236}">
                  <a16:creationId xmlns:a16="http://schemas.microsoft.com/office/drawing/2014/main" id="{2EE3B23D-94AE-4136-9387-DB874904D658}"/>
                </a:ext>
              </a:extLst>
            </p:cNvPr>
            <p:cNvSpPr/>
            <p:nvPr/>
          </p:nvSpPr>
          <p:spPr bwMode="auto">
            <a:xfrm>
              <a:off x="4024825" y="958161"/>
              <a:ext cx="2314329" cy="1512168"/>
            </a:xfrm>
            <a:prstGeom prst="cloud">
              <a:avLst/>
            </a:prstGeom>
            <a:grpFill/>
            <a:ln w="285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25400" dir="16200000" algn="ctr" rotWithShape="0">
                      <a:srgbClr val="C0C0C0"/>
                    </a:outerShdw>
                  </a:effectLst>
                </a14:hiddenEffects>
              </a:ext>
            </a:extLst>
          </p:spPr>
          <p:txBody>
            <a:bodyPr vert="horz" wrap="none" lIns="72000" tIns="36000" rIns="0" bIns="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ko-KR" altLang="en-US" sz="1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74" name="구름 73">
              <a:extLst>
                <a:ext uri="{FF2B5EF4-FFF2-40B4-BE49-F238E27FC236}">
                  <a16:creationId xmlns:a16="http://schemas.microsoft.com/office/drawing/2014/main" id="{72817768-9C90-4492-8B49-CDF900E4DE56}"/>
                </a:ext>
              </a:extLst>
            </p:cNvPr>
            <p:cNvSpPr/>
            <p:nvPr/>
          </p:nvSpPr>
          <p:spPr bwMode="auto">
            <a:xfrm>
              <a:off x="5358364" y="958161"/>
              <a:ext cx="2314329" cy="1512168"/>
            </a:xfrm>
            <a:prstGeom prst="cloud">
              <a:avLst/>
            </a:prstGeom>
            <a:grpFill/>
            <a:ln w="285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25400" dir="16200000" algn="ctr" rotWithShape="0">
                      <a:srgbClr val="C0C0C0"/>
                    </a:outerShdw>
                  </a:effectLst>
                </a14:hiddenEffects>
              </a:ext>
            </a:extLst>
          </p:spPr>
          <p:txBody>
            <a:bodyPr vert="horz" wrap="none" lIns="72000" tIns="36000" rIns="0" bIns="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ko-KR" altLang="en-US" sz="1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맑은 고딕" pitchFamily="50" charset="-127"/>
                <a:ea typeface="맑은 고딕" pitchFamily="50" charset="-127"/>
              </a:endParaRPr>
            </a:p>
          </p:txBody>
        </p:sp>
        <p:grpSp>
          <p:nvGrpSpPr>
            <p:cNvPr id="82" name="그룹 81">
              <a:extLst>
                <a:ext uri="{FF2B5EF4-FFF2-40B4-BE49-F238E27FC236}">
                  <a16:creationId xmlns:a16="http://schemas.microsoft.com/office/drawing/2014/main" id="{B5789694-7E8D-45C2-AB54-D33822B96EEF}"/>
                </a:ext>
              </a:extLst>
            </p:cNvPr>
            <p:cNvGrpSpPr/>
            <p:nvPr/>
          </p:nvGrpSpPr>
          <p:grpSpPr>
            <a:xfrm>
              <a:off x="248" y="882420"/>
              <a:ext cx="8352187" cy="2668913"/>
              <a:chOff x="229232" y="3650902"/>
              <a:chExt cx="8352187" cy="2668913"/>
            </a:xfrm>
            <a:grpFill/>
          </p:grpSpPr>
          <p:sp>
            <p:nvSpPr>
              <p:cNvPr id="56" name="구름 55">
                <a:extLst>
                  <a:ext uri="{FF2B5EF4-FFF2-40B4-BE49-F238E27FC236}">
                    <a16:creationId xmlns:a16="http://schemas.microsoft.com/office/drawing/2014/main" id="{A5A49708-BAE3-4A48-A768-B423152F2F8A}"/>
                  </a:ext>
                </a:extLst>
              </p:cNvPr>
              <p:cNvSpPr/>
              <p:nvPr/>
            </p:nvSpPr>
            <p:spPr bwMode="auto">
              <a:xfrm>
                <a:off x="611560" y="3717032"/>
                <a:ext cx="2314329" cy="1512168"/>
              </a:xfrm>
              <a:prstGeom prst="cloud">
                <a:avLst/>
              </a:prstGeom>
              <a:grpFill/>
              <a:ln w="2857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25400" dir="16200000" algn="ctr" rotWithShape="0">
                        <a:srgbClr val="C0C0C0"/>
                      </a:outerShdw>
                    </a:effectLst>
                  </a14:hiddenEffects>
                </a:ext>
              </a:extLst>
            </p:spPr>
            <p:txBody>
              <a:bodyPr vert="horz" wrap="none" lIns="72000" tIns="36000" rIns="0" bIns="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ko-KR" altLang="en-US" sz="14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57" name="구름 56">
                <a:extLst>
                  <a:ext uri="{FF2B5EF4-FFF2-40B4-BE49-F238E27FC236}">
                    <a16:creationId xmlns:a16="http://schemas.microsoft.com/office/drawing/2014/main" id="{FFF5A86A-FACD-4E3C-8ABA-33EBC86A1329}"/>
                  </a:ext>
                </a:extLst>
              </p:cNvPr>
              <p:cNvSpPr/>
              <p:nvPr/>
            </p:nvSpPr>
            <p:spPr bwMode="auto">
              <a:xfrm>
                <a:off x="2195961" y="3650902"/>
                <a:ext cx="2314329" cy="1512168"/>
              </a:xfrm>
              <a:prstGeom prst="cloud">
                <a:avLst/>
              </a:prstGeom>
              <a:grpFill/>
              <a:ln w="2857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25400" dir="16200000" algn="ctr" rotWithShape="0">
                        <a:srgbClr val="C0C0C0"/>
                      </a:outerShdw>
                    </a:effectLst>
                  </a14:hiddenEffects>
                </a:ext>
              </a:extLst>
            </p:spPr>
            <p:txBody>
              <a:bodyPr vert="horz" wrap="none" lIns="72000" tIns="36000" rIns="0" bIns="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ko-KR" altLang="en-US" sz="14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58" name="구름 57">
                <a:extLst>
                  <a:ext uri="{FF2B5EF4-FFF2-40B4-BE49-F238E27FC236}">
                    <a16:creationId xmlns:a16="http://schemas.microsoft.com/office/drawing/2014/main" id="{FB3E564E-EA0B-41CD-8E03-0CBE4CC9CAAB}"/>
                  </a:ext>
                </a:extLst>
              </p:cNvPr>
              <p:cNvSpPr/>
              <p:nvPr/>
            </p:nvSpPr>
            <p:spPr bwMode="auto">
              <a:xfrm>
                <a:off x="229232" y="4358680"/>
                <a:ext cx="2314329" cy="1512168"/>
              </a:xfrm>
              <a:prstGeom prst="cloud">
                <a:avLst/>
              </a:prstGeom>
              <a:grpFill/>
              <a:ln w="2857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25400" dir="16200000" algn="ctr" rotWithShape="0">
                        <a:srgbClr val="C0C0C0"/>
                      </a:outerShdw>
                    </a:effectLst>
                  </a14:hiddenEffects>
                </a:ext>
              </a:extLst>
            </p:spPr>
            <p:txBody>
              <a:bodyPr vert="horz" wrap="none" lIns="72000" tIns="36000" rIns="0" bIns="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ko-KR" altLang="en-US" sz="14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60" name="구름 59">
                <a:extLst>
                  <a:ext uri="{FF2B5EF4-FFF2-40B4-BE49-F238E27FC236}">
                    <a16:creationId xmlns:a16="http://schemas.microsoft.com/office/drawing/2014/main" id="{BB0F7EAB-2824-48FA-8348-32C06EF747FA}"/>
                  </a:ext>
                </a:extLst>
              </p:cNvPr>
              <p:cNvSpPr/>
              <p:nvPr/>
            </p:nvSpPr>
            <p:spPr bwMode="auto">
              <a:xfrm>
                <a:off x="1281657" y="4727810"/>
                <a:ext cx="2314329" cy="1512168"/>
              </a:xfrm>
              <a:prstGeom prst="cloud">
                <a:avLst/>
              </a:prstGeom>
              <a:grpFill/>
              <a:ln w="2857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25400" dir="16200000" algn="ctr" rotWithShape="0">
                        <a:srgbClr val="C0C0C0"/>
                      </a:outerShdw>
                    </a:effectLst>
                  </a14:hiddenEffects>
                </a:ext>
              </a:extLst>
            </p:spPr>
            <p:txBody>
              <a:bodyPr vert="horz" wrap="none" lIns="72000" tIns="36000" rIns="0" bIns="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ko-KR" altLang="en-US" sz="14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62" name="구름 61">
                <a:extLst>
                  <a:ext uri="{FF2B5EF4-FFF2-40B4-BE49-F238E27FC236}">
                    <a16:creationId xmlns:a16="http://schemas.microsoft.com/office/drawing/2014/main" id="{CC5E0A7D-8A19-4DB3-B36C-A0E9A31F6548}"/>
                  </a:ext>
                </a:extLst>
              </p:cNvPr>
              <p:cNvSpPr/>
              <p:nvPr/>
            </p:nvSpPr>
            <p:spPr bwMode="auto">
              <a:xfrm>
                <a:off x="2815667" y="4793940"/>
                <a:ext cx="2314329" cy="1512168"/>
              </a:xfrm>
              <a:prstGeom prst="cloud">
                <a:avLst/>
              </a:prstGeom>
              <a:grpFill/>
              <a:ln w="2857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25400" dir="16200000" algn="ctr" rotWithShape="0">
                        <a:srgbClr val="C0C0C0"/>
                      </a:outerShdw>
                    </a:effectLst>
                  </a14:hiddenEffects>
                </a:ext>
              </a:extLst>
            </p:spPr>
            <p:txBody>
              <a:bodyPr vert="horz" wrap="none" lIns="72000" tIns="36000" rIns="0" bIns="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ko-KR" altLang="en-US" sz="14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68" name="구름 67">
                <a:extLst>
                  <a:ext uri="{FF2B5EF4-FFF2-40B4-BE49-F238E27FC236}">
                    <a16:creationId xmlns:a16="http://schemas.microsoft.com/office/drawing/2014/main" id="{A08C1740-0ADF-46C1-8DF7-5B33C6569283}"/>
                  </a:ext>
                </a:extLst>
              </p:cNvPr>
              <p:cNvSpPr/>
              <p:nvPr/>
            </p:nvSpPr>
            <p:spPr bwMode="auto">
              <a:xfrm>
                <a:off x="4118244" y="4721245"/>
                <a:ext cx="2314329" cy="1512168"/>
              </a:xfrm>
              <a:prstGeom prst="cloud">
                <a:avLst/>
              </a:prstGeom>
              <a:grpFill/>
              <a:ln w="2857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25400" dir="16200000" algn="ctr" rotWithShape="0">
                        <a:srgbClr val="C0C0C0"/>
                      </a:outerShdw>
                    </a:effectLst>
                  </a14:hiddenEffects>
                </a:ext>
              </a:extLst>
            </p:spPr>
            <p:txBody>
              <a:bodyPr vert="horz" wrap="none" lIns="72000" tIns="36000" rIns="0" bIns="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ko-KR" altLang="en-US" sz="14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72" name="구름 71">
                <a:extLst>
                  <a:ext uri="{FF2B5EF4-FFF2-40B4-BE49-F238E27FC236}">
                    <a16:creationId xmlns:a16="http://schemas.microsoft.com/office/drawing/2014/main" id="{FD9C90FE-E4C3-4B03-91C3-F440E367BC55}"/>
                  </a:ext>
                </a:extLst>
              </p:cNvPr>
              <p:cNvSpPr/>
              <p:nvPr/>
            </p:nvSpPr>
            <p:spPr bwMode="auto">
              <a:xfrm>
                <a:off x="5447562" y="4807647"/>
                <a:ext cx="2314329" cy="1512168"/>
              </a:xfrm>
              <a:prstGeom prst="cloud">
                <a:avLst/>
              </a:prstGeom>
              <a:grpFill/>
              <a:ln w="2857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25400" dir="16200000" algn="ctr" rotWithShape="0">
                        <a:srgbClr val="C0C0C0"/>
                      </a:outerShdw>
                    </a:effectLst>
                  </a14:hiddenEffects>
                </a:ext>
              </a:extLst>
            </p:spPr>
            <p:txBody>
              <a:bodyPr vert="horz" wrap="none" lIns="72000" tIns="36000" rIns="0" bIns="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ko-KR" altLang="en-US" sz="14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76" name="구름 75">
                <a:extLst>
                  <a:ext uri="{FF2B5EF4-FFF2-40B4-BE49-F238E27FC236}">
                    <a16:creationId xmlns:a16="http://schemas.microsoft.com/office/drawing/2014/main" id="{EE3B5827-5281-4469-B319-90C5D20396DC}"/>
                  </a:ext>
                </a:extLst>
              </p:cNvPr>
              <p:cNvSpPr/>
              <p:nvPr/>
            </p:nvSpPr>
            <p:spPr bwMode="auto">
              <a:xfrm rot="2033435">
                <a:off x="6451859" y="3689506"/>
                <a:ext cx="2107978" cy="1601577"/>
              </a:xfrm>
              <a:prstGeom prst="cloud">
                <a:avLst/>
              </a:prstGeom>
              <a:solidFill>
                <a:schemeClr val="bg2"/>
              </a:solidFill>
              <a:ln w="2857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25400" dir="16200000" algn="ctr" rotWithShape="0">
                        <a:srgbClr val="C0C0C0"/>
                      </a:outerShdw>
                    </a:effectLst>
                  </a14:hiddenEffects>
                </a:ext>
              </a:extLst>
            </p:spPr>
            <p:txBody>
              <a:bodyPr vert="horz" wrap="none" lIns="72000" tIns="36000" rIns="0" bIns="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ko-KR" altLang="en-US" sz="14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78" name="구름 77">
                <a:extLst>
                  <a:ext uri="{FF2B5EF4-FFF2-40B4-BE49-F238E27FC236}">
                    <a16:creationId xmlns:a16="http://schemas.microsoft.com/office/drawing/2014/main" id="{49201D51-B39B-4B4B-9289-072C62FCCDAE}"/>
                  </a:ext>
                </a:extLst>
              </p:cNvPr>
              <p:cNvSpPr/>
              <p:nvPr/>
            </p:nvSpPr>
            <p:spPr bwMode="auto">
              <a:xfrm>
                <a:off x="6502744" y="4658802"/>
                <a:ext cx="2078675" cy="1512168"/>
              </a:xfrm>
              <a:prstGeom prst="cloud">
                <a:avLst/>
              </a:prstGeom>
              <a:solidFill>
                <a:schemeClr val="bg2"/>
              </a:solidFill>
              <a:ln w="2857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25400" dir="16200000" algn="ctr" rotWithShape="0">
                        <a:srgbClr val="C0C0C0"/>
                      </a:outerShdw>
                    </a:effectLst>
                  </a14:hiddenEffects>
                </a:ext>
              </a:extLst>
            </p:spPr>
            <p:txBody>
              <a:bodyPr vert="horz" wrap="none" lIns="72000" tIns="36000" rIns="0" bIns="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ko-KR" altLang="en-US" sz="14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80" name="구름 79">
                <a:extLst>
                  <a:ext uri="{FF2B5EF4-FFF2-40B4-BE49-F238E27FC236}">
                    <a16:creationId xmlns:a16="http://schemas.microsoft.com/office/drawing/2014/main" id="{ACF117C0-2540-4251-8865-EC6C5C3F25CA}"/>
                  </a:ext>
                </a:extLst>
              </p:cNvPr>
              <p:cNvSpPr/>
              <p:nvPr/>
            </p:nvSpPr>
            <p:spPr bwMode="auto">
              <a:xfrm rot="10800000">
                <a:off x="6534318" y="3739631"/>
                <a:ext cx="980676" cy="1810449"/>
              </a:xfrm>
              <a:prstGeom prst="cloud">
                <a:avLst/>
              </a:prstGeom>
              <a:solidFill>
                <a:schemeClr val="bg2"/>
              </a:solidFill>
              <a:ln w="2857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25400" dir="16200000" algn="ctr" rotWithShape="0">
                        <a:srgbClr val="C0C0C0"/>
                      </a:outerShdw>
                    </a:effectLst>
                  </a14:hiddenEffects>
                </a:ext>
              </a:extLst>
            </p:spPr>
            <p:txBody>
              <a:bodyPr vert="horz" wrap="none" lIns="72000" tIns="36000" rIns="0" bIns="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ko-KR" altLang="en-US" sz="14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맑은 고딕" pitchFamily="50" charset="-127"/>
                  <a:ea typeface="맑은 고딕" pitchFamily="50" charset="-127"/>
                </a:endParaRPr>
              </a:p>
            </p:txBody>
          </p:sp>
        </p:grpSp>
      </p:grpSp>
      <p:grpSp>
        <p:nvGrpSpPr>
          <p:cNvPr id="37" name="그룹 36">
            <a:extLst>
              <a:ext uri="{FF2B5EF4-FFF2-40B4-BE49-F238E27FC236}">
                <a16:creationId xmlns:a16="http://schemas.microsoft.com/office/drawing/2014/main" id="{72BC4C62-2258-4DD8-B5CF-3FDCFF848B5F}"/>
              </a:ext>
            </a:extLst>
          </p:cNvPr>
          <p:cNvGrpSpPr/>
          <p:nvPr/>
        </p:nvGrpSpPr>
        <p:grpSpPr>
          <a:xfrm>
            <a:off x="860132" y="1340768"/>
            <a:ext cx="7423736" cy="1190955"/>
            <a:chOff x="676657" y="1766093"/>
            <a:chExt cx="7423736" cy="1190955"/>
          </a:xfrm>
        </p:grpSpPr>
        <p:sp>
          <p:nvSpPr>
            <p:cNvPr id="17" name="직사각형 16"/>
            <p:cNvSpPr/>
            <p:nvPr/>
          </p:nvSpPr>
          <p:spPr>
            <a:xfrm>
              <a:off x="676657" y="1766093"/>
              <a:ext cx="1223061" cy="1184233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70C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2400" b="1">
                  <a:solidFill>
                    <a:srgbClr val="3372B2"/>
                  </a:solidFill>
                  <a:latin typeface="맑은 고딕"/>
                  <a:ea typeface="맑은 고딕"/>
                </a:rPr>
                <a:t>인사</a:t>
              </a:r>
              <a:endParaRPr kumimoji="1" lang="ko-KR" altLang="en-US" sz="2400" b="1" dirty="0">
                <a:solidFill>
                  <a:srgbClr val="3372B2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24" name="직사각형 23">
              <a:extLst>
                <a:ext uri="{FF2B5EF4-FFF2-40B4-BE49-F238E27FC236}">
                  <a16:creationId xmlns:a16="http://schemas.microsoft.com/office/drawing/2014/main" id="{CA96EC6B-5F0F-40A7-AC2E-718348D848BA}"/>
                </a:ext>
              </a:extLst>
            </p:cNvPr>
            <p:cNvSpPr/>
            <p:nvPr/>
          </p:nvSpPr>
          <p:spPr>
            <a:xfrm>
              <a:off x="2227955" y="1766093"/>
              <a:ext cx="1223061" cy="1184233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70C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2400" b="1">
                  <a:solidFill>
                    <a:srgbClr val="3372B2"/>
                  </a:solidFill>
                  <a:latin typeface="맑은 고딕"/>
                  <a:ea typeface="맑은 고딕"/>
                </a:rPr>
                <a:t>제조</a:t>
              </a:r>
              <a:endParaRPr kumimoji="1" lang="ko-KR" altLang="en-US" sz="2400" b="1" dirty="0">
                <a:solidFill>
                  <a:srgbClr val="3372B2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26" name="직사각형 25">
              <a:extLst>
                <a:ext uri="{FF2B5EF4-FFF2-40B4-BE49-F238E27FC236}">
                  <a16:creationId xmlns:a16="http://schemas.microsoft.com/office/drawing/2014/main" id="{84C01FED-C1A7-450A-8B46-0FF6C673D3D8}"/>
                </a:ext>
              </a:extLst>
            </p:cNvPr>
            <p:cNvSpPr/>
            <p:nvPr/>
          </p:nvSpPr>
          <p:spPr>
            <a:xfrm>
              <a:off x="3779253" y="1772815"/>
              <a:ext cx="1223061" cy="1184233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70C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2400" b="1" dirty="0">
                  <a:solidFill>
                    <a:srgbClr val="3372B2"/>
                  </a:solidFill>
                  <a:latin typeface="맑은 고딕"/>
                  <a:ea typeface="맑은 고딕"/>
                </a:rPr>
                <a:t>영업</a:t>
              </a:r>
              <a:endParaRPr kumimoji="1" lang="en-US" altLang="ko-KR" sz="2400" b="1" dirty="0">
                <a:solidFill>
                  <a:srgbClr val="3372B2"/>
                </a:solidFill>
                <a:latin typeface="맑은 고딕"/>
                <a:ea typeface="맑은 고딕"/>
              </a:endParaRPr>
            </a:p>
            <a:p>
              <a:pPr algn="ctr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2400" b="1" dirty="0">
                  <a:solidFill>
                    <a:srgbClr val="3372B2"/>
                  </a:solidFill>
                  <a:latin typeface="맑은 고딕"/>
                  <a:ea typeface="맑은 고딕"/>
                </a:rPr>
                <a:t>(</a:t>
              </a:r>
              <a:r>
                <a:rPr kumimoji="1" lang="ko-KR" altLang="en-US" sz="2400" b="1" dirty="0">
                  <a:solidFill>
                    <a:srgbClr val="3372B2"/>
                  </a:solidFill>
                  <a:latin typeface="맑은 고딕"/>
                  <a:ea typeface="맑은 고딕"/>
                </a:rPr>
                <a:t>유통</a:t>
              </a:r>
              <a:r>
                <a:rPr kumimoji="1" lang="en-US" altLang="ko-KR" sz="2400" b="1" dirty="0">
                  <a:solidFill>
                    <a:srgbClr val="3372B2"/>
                  </a:solidFill>
                  <a:latin typeface="맑은 고딕"/>
                  <a:ea typeface="맑은 고딕"/>
                </a:rPr>
                <a:t>)</a:t>
              </a:r>
              <a:endParaRPr kumimoji="1" lang="ko-KR" altLang="en-US" sz="2400" b="1" dirty="0">
                <a:solidFill>
                  <a:srgbClr val="3372B2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29" name="직사각형 28">
              <a:extLst>
                <a:ext uri="{FF2B5EF4-FFF2-40B4-BE49-F238E27FC236}">
                  <a16:creationId xmlns:a16="http://schemas.microsoft.com/office/drawing/2014/main" id="{AE350CB4-102C-433B-B0FD-CB5CE4D0323A}"/>
                </a:ext>
              </a:extLst>
            </p:cNvPr>
            <p:cNvSpPr/>
            <p:nvPr/>
          </p:nvSpPr>
          <p:spPr>
            <a:xfrm>
              <a:off x="5330551" y="1772815"/>
              <a:ext cx="1223061" cy="1184233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70C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2400" b="1">
                  <a:solidFill>
                    <a:srgbClr val="3372B2"/>
                  </a:solidFill>
                  <a:latin typeface="맑은 고딕"/>
                  <a:ea typeface="맑은 고딕"/>
                </a:rPr>
                <a:t>재무</a:t>
              </a:r>
              <a:endParaRPr kumimoji="1" lang="ko-KR" altLang="en-US" sz="2400" b="1" dirty="0">
                <a:solidFill>
                  <a:srgbClr val="3372B2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30" name="직사각형 29">
              <a:extLst>
                <a:ext uri="{FF2B5EF4-FFF2-40B4-BE49-F238E27FC236}">
                  <a16:creationId xmlns:a16="http://schemas.microsoft.com/office/drawing/2014/main" id="{9F652044-27B4-48C3-908A-CB1042871C2D}"/>
                </a:ext>
              </a:extLst>
            </p:cNvPr>
            <p:cNvSpPr/>
            <p:nvPr/>
          </p:nvSpPr>
          <p:spPr>
            <a:xfrm>
              <a:off x="6877332" y="1772815"/>
              <a:ext cx="1223061" cy="1184233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70C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2400" b="1" dirty="0">
                  <a:solidFill>
                    <a:srgbClr val="3372B2"/>
                  </a:solidFill>
                  <a:latin typeface="맑은 고딕"/>
                  <a:ea typeface="맑은 고딕"/>
                </a:rPr>
                <a:t>IT</a:t>
              </a:r>
              <a:endParaRPr kumimoji="1" lang="ko-KR" altLang="en-US" sz="2400" b="1" dirty="0">
                <a:solidFill>
                  <a:srgbClr val="3372B2"/>
                </a:solidFill>
                <a:latin typeface="맑은 고딕"/>
                <a:ea typeface="맑은 고딕"/>
              </a:endParaRPr>
            </a:p>
          </p:txBody>
        </p:sp>
      </p:grpSp>
      <p:grpSp>
        <p:nvGrpSpPr>
          <p:cNvPr id="42" name="그룹 41">
            <a:extLst>
              <a:ext uri="{FF2B5EF4-FFF2-40B4-BE49-F238E27FC236}">
                <a16:creationId xmlns:a16="http://schemas.microsoft.com/office/drawing/2014/main" id="{C9B7A8D5-BE68-45A8-9F0F-934D69E88357}"/>
              </a:ext>
            </a:extLst>
          </p:cNvPr>
          <p:cNvGrpSpPr/>
          <p:nvPr/>
        </p:nvGrpSpPr>
        <p:grpSpPr>
          <a:xfrm>
            <a:off x="430758" y="3789040"/>
            <a:ext cx="2081808" cy="2081808"/>
            <a:chOff x="164932" y="2708920"/>
            <a:chExt cx="3810000" cy="3810000"/>
          </a:xfrm>
        </p:grpSpPr>
        <p:pic>
          <p:nvPicPr>
            <p:cNvPr id="1026" name="Picture 2" descr="Let's Build a Robot: A Sketch Tutorial | by Elizabeth Davis | Prototypr">
              <a:extLst>
                <a:ext uri="{FF2B5EF4-FFF2-40B4-BE49-F238E27FC236}">
                  <a16:creationId xmlns:a16="http://schemas.microsoft.com/office/drawing/2014/main" id="{E22350BD-2DCB-434D-8200-6E83FA7A1CE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10000" b="90750" l="10000" r="90000">
                          <a14:foregroundMark x1="49500" y1="10500" x2="49500" y2="10500"/>
                          <a14:foregroundMark x1="36250" y1="90000" x2="36250" y2="90000"/>
                          <a14:foregroundMark x1="63500" y1="90750" x2="63500" y2="9075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4932" y="2708920"/>
              <a:ext cx="3810000" cy="381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1" name="사각형: 둥근 모서리 40">
              <a:extLst>
                <a:ext uri="{FF2B5EF4-FFF2-40B4-BE49-F238E27FC236}">
                  <a16:creationId xmlns:a16="http://schemas.microsoft.com/office/drawing/2014/main" id="{651257C2-A0B7-4375-BB8E-864322BB8A4E}"/>
                </a:ext>
              </a:extLst>
            </p:cNvPr>
            <p:cNvSpPr/>
            <p:nvPr/>
          </p:nvSpPr>
          <p:spPr bwMode="auto">
            <a:xfrm>
              <a:off x="1351399" y="5014686"/>
              <a:ext cx="1326692" cy="576064"/>
            </a:xfrm>
            <a:prstGeom prst="roundRect">
              <a:avLst/>
            </a:prstGeom>
            <a:solidFill>
              <a:srgbClr val="D8D8D8"/>
            </a:solidFill>
            <a:ln w="285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72000" tIns="36000" rIns="0" bIns="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400" b="1" dirty="0">
                  <a:latin typeface="맑은 고딕" pitchFamily="50" charset="-127"/>
                  <a:ea typeface="맑은 고딕" pitchFamily="50" charset="-127"/>
                </a:rPr>
                <a:t>HR-Bot</a:t>
              </a:r>
              <a:endParaRPr kumimoji="1" lang="ko-KR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grpSp>
        <p:nvGrpSpPr>
          <p:cNvPr id="44" name="그룹 43">
            <a:extLst>
              <a:ext uri="{FF2B5EF4-FFF2-40B4-BE49-F238E27FC236}">
                <a16:creationId xmlns:a16="http://schemas.microsoft.com/office/drawing/2014/main" id="{3597C82A-75FA-4FA7-9C95-9D4F94D90E45}"/>
              </a:ext>
            </a:extLst>
          </p:cNvPr>
          <p:cNvGrpSpPr/>
          <p:nvPr/>
        </p:nvGrpSpPr>
        <p:grpSpPr>
          <a:xfrm>
            <a:off x="1982056" y="3797250"/>
            <a:ext cx="2081808" cy="2081808"/>
            <a:chOff x="164932" y="2708920"/>
            <a:chExt cx="3810000" cy="3810000"/>
          </a:xfrm>
        </p:grpSpPr>
        <p:pic>
          <p:nvPicPr>
            <p:cNvPr id="45" name="Picture 2" descr="Let's Build a Robot: A Sketch Tutorial | by Elizabeth Davis | Prototypr">
              <a:extLst>
                <a:ext uri="{FF2B5EF4-FFF2-40B4-BE49-F238E27FC236}">
                  <a16:creationId xmlns:a16="http://schemas.microsoft.com/office/drawing/2014/main" id="{A719FB2D-E62A-4A2D-8E2B-4C1FF6B3944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10000" b="90750" l="10000" r="90000">
                          <a14:foregroundMark x1="49500" y1="10500" x2="49500" y2="10500"/>
                          <a14:foregroundMark x1="36250" y1="90000" x2="36250" y2="90000"/>
                          <a14:foregroundMark x1="63500" y1="90750" x2="63500" y2="9075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4932" y="2708920"/>
              <a:ext cx="3810000" cy="381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6" name="사각형: 둥근 모서리 45">
              <a:extLst>
                <a:ext uri="{FF2B5EF4-FFF2-40B4-BE49-F238E27FC236}">
                  <a16:creationId xmlns:a16="http://schemas.microsoft.com/office/drawing/2014/main" id="{77403995-8509-4611-9E01-872AC264772A}"/>
                </a:ext>
              </a:extLst>
            </p:cNvPr>
            <p:cNvSpPr/>
            <p:nvPr/>
          </p:nvSpPr>
          <p:spPr bwMode="auto">
            <a:xfrm>
              <a:off x="1351399" y="5014686"/>
              <a:ext cx="1326692" cy="576064"/>
            </a:xfrm>
            <a:prstGeom prst="roundRect">
              <a:avLst/>
            </a:prstGeom>
            <a:solidFill>
              <a:srgbClr val="D8D8D8"/>
            </a:solidFill>
            <a:ln w="285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72000" tIns="36000" rIns="0" bIns="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400" b="1" dirty="0">
                  <a:latin typeface="맑은 고딕" pitchFamily="50" charset="-127"/>
                  <a:ea typeface="맑은 고딕" pitchFamily="50" charset="-127"/>
                </a:rPr>
                <a:t>IoT-Bot</a:t>
              </a:r>
              <a:endParaRPr kumimoji="1" lang="ko-KR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grpSp>
        <p:nvGrpSpPr>
          <p:cNvPr id="47" name="그룹 46">
            <a:extLst>
              <a:ext uri="{FF2B5EF4-FFF2-40B4-BE49-F238E27FC236}">
                <a16:creationId xmlns:a16="http://schemas.microsoft.com/office/drawing/2014/main" id="{83FC0DBB-BF22-4816-B07D-A4FC7557D79E}"/>
              </a:ext>
            </a:extLst>
          </p:cNvPr>
          <p:cNvGrpSpPr/>
          <p:nvPr/>
        </p:nvGrpSpPr>
        <p:grpSpPr>
          <a:xfrm>
            <a:off x="3528838" y="3789040"/>
            <a:ext cx="2081808" cy="2081808"/>
            <a:chOff x="164932" y="2708920"/>
            <a:chExt cx="3810000" cy="3810000"/>
          </a:xfrm>
        </p:grpSpPr>
        <p:pic>
          <p:nvPicPr>
            <p:cNvPr id="48" name="Picture 2" descr="Let's Build a Robot: A Sketch Tutorial | by Elizabeth Davis | Prototypr">
              <a:extLst>
                <a:ext uri="{FF2B5EF4-FFF2-40B4-BE49-F238E27FC236}">
                  <a16:creationId xmlns:a16="http://schemas.microsoft.com/office/drawing/2014/main" id="{E29A14BD-8276-4E42-B38E-2F7702339AB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10000" b="90750" l="10000" r="90000">
                          <a14:foregroundMark x1="49500" y1="10500" x2="49500" y2="10500"/>
                          <a14:foregroundMark x1="36250" y1="90000" x2="36250" y2="90000"/>
                          <a14:foregroundMark x1="63500" y1="90750" x2="63500" y2="9075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4932" y="2708920"/>
              <a:ext cx="3810000" cy="381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9" name="사각형: 둥근 모서리 48">
              <a:extLst>
                <a:ext uri="{FF2B5EF4-FFF2-40B4-BE49-F238E27FC236}">
                  <a16:creationId xmlns:a16="http://schemas.microsoft.com/office/drawing/2014/main" id="{4984662B-F0E0-46A0-9BE6-3D1F817E998E}"/>
                </a:ext>
              </a:extLst>
            </p:cNvPr>
            <p:cNvSpPr/>
            <p:nvPr/>
          </p:nvSpPr>
          <p:spPr bwMode="auto">
            <a:xfrm>
              <a:off x="1351399" y="5014686"/>
              <a:ext cx="1326692" cy="576064"/>
            </a:xfrm>
            <a:prstGeom prst="roundRect">
              <a:avLst/>
            </a:prstGeom>
            <a:solidFill>
              <a:srgbClr val="D8D8D8"/>
            </a:solidFill>
            <a:ln w="285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72000" tIns="36000" rIns="0" bIns="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200" b="1" dirty="0" err="1">
                  <a:latin typeface="맑은 고딕" pitchFamily="50" charset="-127"/>
                  <a:ea typeface="맑은 고딕" pitchFamily="50" charset="-127"/>
                </a:rPr>
                <a:t>Untact</a:t>
              </a:r>
              <a:endParaRPr kumimoji="1" lang="en-US" altLang="ko-KR" sz="1200" b="1" dirty="0">
                <a:latin typeface="맑은 고딕" pitchFamily="50" charset="-127"/>
                <a:ea typeface="맑은 고딕" pitchFamily="50" charset="-127"/>
              </a:endParaRPr>
            </a:p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200" b="1" dirty="0">
                  <a:latin typeface="맑은 고딕" pitchFamily="50" charset="-127"/>
                  <a:ea typeface="맑은 고딕" pitchFamily="50" charset="-127"/>
                </a:rPr>
                <a:t>Bot</a:t>
              </a:r>
              <a:endPara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grpSp>
        <p:nvGrpSpPr>
          <p:cNvPr id="50" name="그룹 49">
            <a:extLst>
              <a:ext uri="{FF2B5EF4-FFF2-40B4-BE49-F238E27FC236}">
                <a16:creationId xmlns:a16="http://schemas.microsoft.com/office/drawing/2014/main" id="{1EAE6A36-1F97-4C69-A8B4-DF5B11E90179}"/>
              </a:ext>
            </a:extLst>
          </p:cNvPr>
          <p:cNvGrpSpPr/>
          <p:nvPr/>
        </p:nvGrpSpPr>
        <p:grpSpPr>
          <a:xfrm>
            <a:off x="5084652" y="3789040"/>
            <a:ext cx="2081808" cy="2081808"/>
            <a:chOff x="164932" y="2708920"/>
            <a:chExt cx="3810000" cy="3810000"/>
          </a:xfrm>
        </p:grpSpPr>
        <p:pic>
          <p:nvPicPr>
            <p:cNvPr id="51" name="Picture 2" descr="Let's Build a Robot: A Sketch Tutorial | by Elizabeth Davis | Prototypr">
              <a:extLst>
                <a:ext uri="{FF2B5EF4-FFF2-40B4-BE49-F238E27FC236}">
                  <a16:creationId xmlns:a16="http://schemas.microsoft.com/office/drawing/2014/main" id="{AD436370-0EAF-428B-ADC7-A255E50B453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10000" b="90750" l="10000" r="90000">
                          <a14:foregroundMark x1="49500" y1="10500" x2="49500" y2="10500"/>
                          <a14:foregroundMark x1="36250" y1="90000" x2="36250" y2="90000"/>
                          <a14:foregroundMark x1="63500" y1="90750" x2="63500" y2="9075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4932" y="2708920"/>
              <a:ext cx="3810000" cy="381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2" name="사각형: 둥근 모서리 51">
              <a:extLst>
                <a:ext uri="{FF2B5EF4-FFF2-40B4-BE49-F238E27FC236}">
                  <a16:creationId xmlns:a16="http://schemas.microsoft.com/office/drawing/2014/main" id="{EA25188E-CE20-45DB-8F2B-0408CB44E039}"/>
                </a:ext>
              </a:extLst>
            </p:cNvPr>
            <p:cNvSpPr/>
            <p:nvPr/>
          </p:nvSpPr>
          <p:spPr bwMode="auto">
            <a:xfrm>
              <a:off x="1351399" y="5014686"/>
              <a:ext cx="1326692" cy="576064"/>
            </a:xfrm>
            <a:prstGeom prst="roundRect">
              <a:avLst/>
            </a:prstGeom>
            <a:solidFill>
              <a:srgbClr val="D8D8D8"/>
            </a:solidFill>
            <a:ln w="285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72000" tIns="36000" rIns="0" bIns="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400" b="1" dirty="0">
                  <a:latin typeface="맑은 고딕" pitchFamily="50" charset="-127"/>
                  <a:ea typeface="맑은 고딕" pitchFamily="50" charset="-127"/>
                </a:rPr>
                <a:t>FIN-Bot</a:t>
              </a:r>
              <a:endParaRPr kumimoji="1" lang="ko-KR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43" name="직사각형 42">
            <a:extLst>
              <a:ext uri="{FF2B5EF4-FFF2-40B4-BE49-F238E27FC236}">
                <a16:creationId xmlns:a16="http://schemas.microsoft.com/office/drawing/2014/main" id="{8A6502FE-D93A-4C6C-A4DB-471FB0CD0A35}"/>
              </a:ext>
            </a:extLst>
          </p:cNvPr>
          <p:cNvSpPr/>
          <p:nvPr/>
        </p:nvSpPr>
        <p:spPr>
          <a:xfrm>
            <a:off x="7060807" y="4293096"/>
            <a:ext cx="1223061" cy="1184233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2400" b="1" dirty="0">
                <a:solidFill>
                  <a:srgbClr val="3372B2"/>
                </a:solidFill>
                <a:latin typeface="맑은 고딕"/>
                <a:ea typeface="맑은 고딕"/>
              </a:rPr>
              <a:t>IT</a:t>
            </a:r>
            <a:endParaRPr kumimoji="1" lang="ko-KR" altLang="en-US" sz="2400" b="1" dirty="0">
              <a:solidFill>
                <a:srgbClr val="3372B2"/>
              </a:solidFill>
              <a:latin typeface="맑은 고딕"/>
              <a:ea typeface="맑은 고딕"/>
            </a:endParaRPr>
          </a:p>
        </p:txBody>
      </p:sp>
      <p:sp>
        <p:nvSpPr>
          <p:cNvPr id="90" name="화살표: 갈매기형 수장 89">
            <a:extLst>
              <a:ext uri="{FF2B5EF4-FFF2-40B4-BE49-F238E27FC236}">
                <a16:creationId xmlns:a16="http://schemas.microsoft.com/office/drawing/2014/main" id="{DA1326AF-107C-4981-83FA-091DBF3D4A76}"/>
              </a:ext>
            </a:extLst>
          </p:cNvPr>
          <p:cNvSpPr/>
          <p:nvPr/>
        </p:nvSpPr>
        <p:spPr bwMode="auto">
          <a:xfrm rot="5400000">
            <a:off x="3311616" y="147545"/>
            <a:ext cx="973986" cy="5876955"/>
          </a:xfrm>
          <a:prstGeom prst="chevron">
            <a:avLst>
              <a:gd name="adj" fmla="val 69994"/>
            </a:avLst>
          </a:prstGeom>
          <a:solidFill>
            <a:srgbClr val="BDE7F6"/>
          </a:solidFill>
          <a:ln>
            <a:noFill/>
          </a:ln>
          <a:effectLst/>
        </p:spPr>
        <p:txBody>
          <a:bodyPr vert="horz" wrap="none" lIns="72000" tIns="3600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1" name="화살표: 갈매기형 수장 90">
            <a:extLst>
              <a:ext uri="{FF2B5EF4-FFF2-40B4-BE49-F238E27FC236}">
                <a16:creationId xmlns:a16="http://schemas.microsoft.com/office/drawing/2014/main" id="{189B872C-B8D1-4F3C-BC73-B8597621D0E0}"/>
              </a:ext>
            </a:extLst>
          </p:cNvPr>
          <p:cNvSpPr/>
          <p:nvPr/>
        </p:nvSpPr>
        <p:spPr bwMode="auto">
          <a:xfrm rot="5400000">
            <a:off x="7185344" y="2474438"/>
            <a:ext cx="973987" cy="1223060"/>
          </a:xfrm>
          <a:prstGeom prst="chevron">
            <a:avLst>
              <a:gd name="adj" fmla="val 69994"/>
            </a:avLst>
          </a:prstGeom>
          <a:solidFill>
            <a:schemeClr val="bg2"/>
          </a:solidFill>
          <a:ln>
            <a:noFill/>
          </a:ln>
          <a:effectLst/>
        </p:spPr>
        <p:txBody>
          <a:bodyPr vert="horz" wrap="none" lIns="72000" tIns="3600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4" name="제목 1">
            <a:extLst>
              <a:ext uri="{FF2B5EF4-FFF2-40B4-BE49-F238E27FC236}">
                <a16:creationId xmlns:a16="http://schemas.microsoft.com/office/drawing/2014/main" id="{9FD8C4AF-63EA-40F5-851B-C802AA194349}"/>
              </a:ext>
            </a:extLst>
          </p:cNvPr>
          <p:cNvSpPr txBox="1">
            <a:spLocks/>
          </p:cNvSpPr>
          <p:nvPr/>
        </p:nvSpPr>
        <p:spPr>
          <a:xfrm>
            <a:off x="187325" y="102205"/>
            <a:ext cx="8769350" cy="551012"/>
          </a:xfrm>
          <a:prstGeom prst="rect">
            <a:avLst/>
          </a:prstGeom>
        </p:spPr>
        <p:txBody>
          <a:bodyPr/>
          <a:lstStyle>
            <a:lvl1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rgbClr val="00112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lang="ko-KR" altLang="en-US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산업혁명의 이해 </a:t>
            </a:r>
            <a:r>
              <a:rPr lang="en-US" altLang="ko-KR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</a:t>
            </a:r>
            <a:r>
              <a:rPr lang="ko-KR" altLang="en-US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새로운 직종의 출현 </a:t>
            </a:r>
            <a:r>
              <a:rPr lang="en-US" altLang="ko-KR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- CDO)</a:t>
            </a:r>
            <a:endParaRPr lang="ko-KR" altLang="en-US" kern="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30434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1" name="Google Shape;201;p29"/>
          <p:cNvPicPr preferRelativeResize="0"/>
          <p:nvPr/>
        </p:nvPicPr>
        <p:blipFill rotWithShape="1">
          <a:blip r:embed="rId3">
            <a:alphaModFix/>
          </a:blip>
          <a:srcRect t="28044" b="29140"/>
          <a:stretch/>
        </p:blipFill>
        <p:spPr>
          <a:xfrm rot="-59999">
            <a:off x="860876" y="1045443"/>
            <a:ext cx="7422251" cy="687425"/>
          </a:xfrm>
          <a:prstGeom prst="rect">
            <a:avLst/>
          </a:prstGeom>
          <a:noFill/>
          <a:ln w="9525" cap="flat" cmpd="sng">
            <a:solidFill>
              <a:srgbClr val="7F7F7F"/>
            </a:solidFill>
            <a:prstDash val="solid"/>
            <a:round/>
            <a:headEnd type="none" w="sm" len="sm"/>
            <a:tailEnd type="none" w="sm" len="sm"/>
          </a:ln>
          <a:effectLst>
            <a:outerShdw blurRad="257175" dist="66675" dir="3180000" algn="bl" rotWithShape="0">
              <a:srgbClr val="000000">
                <a:alpha val="46000"/>
              </a:srgbClr>
            </a:outerShdw>
          </a:effectLst>
        </p:spPr>
      </p:pic>
      <p:pic>
        <p:nvPicPr>
          <p:cNvPr id="203" name="Google Shape;203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51520" y="2996952"/>
            <a:ext cx="8744604" cy="531800"/>
          </a:xfrm>
          <a:prstGeom prst="rect">
            <a:avLst/>
          </a:prstGeom>
          <a:noFill/>
          <a:ln w="9525" cap="flat" cmpd="sng">
            <a:solidFill>
              <a:srgbClr val="7F7F7F"/>
            </a:solidFill>
            <a:prstDash val="solid"/>
            <a:round/>
            <a:headEnd type="none" w="sm" len="sm"/>
            <a:tailEnd type="none" w="sm" len="sm"/>
          </a:ln>
          <a:effectLst>
            <a:outerShdw blurRad="214313" dist="66675" dir="2400000" algn="bl" rotWithShape="0">
              <a:srgbClr val="000000">
                <a:alpha val="46000"/>
              </a:srgbClr>
            </a:outerShdw>
          </a:effectLst>
        </p:spPr>
      </p:pic>
      <p:pic>
        <p:nvPicPr>
          <p:cNvPr id="204" name="Google Shape;204;p2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99737" y="2060848"/>
            <a:ext cx="8344524" cy="585800"/>
          </a:xfrm>
          <a:prstGeom prst="rect">
            <a:avLst/>
          </a:prstGeom>
          <a:noFill/>
          <a:ln w="9525" cap="flat" cmpd="sng">
            <a:solidFill>
              <a:srgbClr val="7F7F7F"/>
            </a:solidFill>
            <a:prstDash val="solid"/>
            <a:round/>
            <a:headEnd type="none" w="sm" len="sm"/>
            <a:tailEnd type="none" w="sm" len="sm"/>
          </a:ln>
          <a:effectLst>
            <a:outerShdw blurRad="214313" dist="66675" dir="2400000" algn="bl" rotWithShape="0">
              <a:srgbClr val="000000">
                <a:alpha val="46000"/>
              </a:srgbClr>
            </a:outerShdw>
          </a:effectLst>
        </p:spPr>
      </p:pic>
      <p:pic>
        <p:nvPicPr>
          <p:cNvPr id="7" name="Google Shape;216;p31">
            <a:extLst>
              <a:ext uri="{FF2B5EF4-FFF2-40B4-BE49-F238E27FC236}">
                <a16:creationId xmlns:a16="http://schemas.microsoft.com/office/drawing/2014/main" id="{174CC1D0-B4A1-4D22-9B89-F9CDA92A2553}"/>
              </a:ext>
            </a:extLst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99737" y="3717032"/>
            <a:ext cx="8114539" cy="607913"/>
          </a:xfrm>
          <a:prstGeom prst="rect">
            <a:avLst/>
          </a:prstGeom>
          <a:noFill/>
          <a:ln>
            <a:noFill/>
          </a:ln>
          <a:effectLst>
            <a:outerShdw blurRad="57150" dist="123825" dir="3420000" algn="bl" rotWithShape="0">
              <a:srgbClr val="000000">
                <a:alpha val="50000"/>
              </a:srgbClr>
            </a:outerShdw>
          </a:effectLst>
        </p:spPr>
      </p:pic>
      <p:pic>
        <p:nvPicPr>
          <p:cNvPr id="8" name="Google Shape;217;p31">
            <a:extLst>
              <a:ext uri="{FF2B5EF4-FFF2-40B4-BE49-F238E27FC236}">
                <a16:creationId xmlns:a16="http://schemas.microsoft.com/office/drawing/2014/main" id="{28E741D7-2A2E-40DC-99D6-67CC7A11145D}"/>
              </a:ext>
            </a:extLst>
          </p:cNvPr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824477" y="4653136"/>
            <a:ext cx="8114536" cy="650157"/>
          </a:xfrm>
          <a:prstGeom prst="rect">
            <a:avLst/>
          </a:prstGeom>
          <a:noFill/>
          <a:ln>
            <a:noFill/>
          </a:ln>
          <a:effectLst>
            <a:outerShdw blurRad="57150" dist="114300" dir="3480000" algn="bl" rotWithShape="0">
              <a:srgbClr val="000000">
                <a:alpha val="50000"/>
              </a:srgbClr>
            </a:outerShdw>
          </a:effectLst>
        </p:spPr>
      </p:pic>
      <p:pic>
        <p:nvPicPr>
          <p:cNvPr id="9" name="Google Shape;218;p31">
            <a:extLst>
              <a:ext uri="{FF2B5EF4-FFF2-40B4-BE49-F238E27FC236}">
                <a16:creationId xmlns:a16="http://schemas.microsoft.com/office/drawing/2014/main" id="{053EB2F1-8846-40B5-AB3B-05D2B0183A37}"/>
              </a:ext>
            </a:extLst>
          </p:cNvPr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453122" y="5661248"/>
            <a:ext cx="8257925" cy="531325"/>
          </a:xfrm>
          <a:prstGeom prst="rect">
            <a:avLst/>
          </a:prstGeom>
          <a:noFill/>
          <a:ln>
            <a:noFill/>
          </a:ln>
          <a:effectLst>
            <a:outerShdw blurRad="57150" dist="133350" dir="3420000" algn="bl" rotWithShape="0">
              <a:srgbClr val="000000">
                <a:alpha val="50000"/>
              </a:srgbClr>
            </a:outerShdw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F545AD5-4333-405A-827A-31BA12A47E39}"/>
              </a:ext>
            </a:extLst>
          </p:cNvPr>
          <p:cNvSpPr txBox="1"/>
          <p:nvPr/>
        </p:nvSpPr>
        <p:spPr>
          <a:xfrm>
            <a:off x="107504" y="183744"/>
            <a:ext cx="7344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/>
              <a:t>플랫폼서비스의 실패사례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8A7A256F-A15A-4C7B-8E6B-0155D0AEAB99}"/>
              </a:ext>
            </a:extLst>
          </p:cNvPr>
          <p:cNvSpPr/>
          <p:nvPr/>
        </p:nvSpPr>
        <p:spPr bwMode="auto">
          <a:xfrm>
            <a:off x="0" y="1988840"/>
            <a:ext cx="9144000" cy="2116392"/>
          </a:xfrm>
          <a:prstGeom prst="rect">
            <a:avLst/>
          </a:prstGeom>
          <a:solidFill>
            <a:srgbClr val="F2F2F2">
              <a:alpha val="43922"/>
            </a:srgbClr>
          </a:solidFill>
          <a:ln>
            <a:noFill/>
          </a:ln>
          <a:effectLst/>
        </p:spPr>
        <p:txBody>
          <a:bodyPr vert="horz" wrap="none" lIns="72000" tIns="36000" rIns="0" bIns="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40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370E522E-0DC6-4BB2-AC5A-54FB3893A72A}"/>
              </a:ext>
            </a:extLst>
          </p:cNvPr>
          <p:cNvGrpSpPr/>
          <p:nvPr/>
        </p:nvGrpSpPr>
        <p:grpSpPr>
          <a:xfrm>
            <a:off x="179512" y="2568260"/>
            <a:ext cx="8937265" cy="1045101"/>
            <a:chOff x="179511" y="1966878"/>
            <a:chExt cx="8937265" cy="1045101"/>
          </a:xfrm>
        </p:grpSpPr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FBA8B75E-5EA1-4330-BAAB-4791496F1ABF}"/>
                </a:ext>
              </a:extLst>
            </p:cNvPr>
            <p:cNvSpPr/>
            <p:nvPr/>
          </p:nvSpPr>
          <p:spPr>
            <a:xfrm>
              <a:off x="179511" y="2282422"/>
              <a:ext cx="8937265" cy="461665"/>
            </a:xfrm>
            <a:prstGeom prst="rect">
              <a:avLst/>
            </a:prstGeom>
          </p:spPr>
          <p:txBody>
            <a:bodyPr wrap="square" lIns="0" tIns="0" rIns="0" bIns="0" rtlCol="0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3000" b="1" dirty="0" err="1">
                  <a:ln>
                    <a:solidFill>
                      <a:srgbClr val="BBE0E3">
                        <a:alpha val="0"/>
                      </a:srgbClr>
                    </a:solidFill>
                  </a:ln>
                  <a:solidFill>
                    <a:srgbClr val="004C75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Noto Sans"/>
                </a:rPr>
                <a:t>빅데이터란</a:t>
              </a:r>
              <a:r>
                <a:rPr kumimoji="1" lang="en-US" altLang="ko-KR" sz="3000" b="1" dirty="0">
                  <a:ln>
                    <a:solidFill>
                      <a:srgbClr val="BBE0E3">
                        <a:alpha val="0"/>
                      </a:srgbClr>
                    </a:solidFill>
                  </a:ln>
                  <a:solidFill>
                    <a:srgbClr val="004C75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Noto Sans"/>
                </a:rPr>
                <a:t>?</a:t>
              </a:r>
              <a:endParaRPr kumimoji="1" sz="200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cxnSp>
          <p:nvCxnSpPr>
            <p:cNvPr id="10" name="직선 연결선 9">
              <a:extLst>
                <a:ext uri="{FF2B5EF4-FFF2-40B4-BE49-F238E27FC236}">
                  <a16:creationId xmlns:a16="http://schemas.microsoft.com/office/drawing/2014/main" id="{BE55B0FB-F180-4114-8D70-BDE25AFFCFB9}"/>
                </a:ext>
              </a:extLst>
            </p:cNvPr>
            <p:cNvCxnSpPr/>
            <p:nvPr/>
          </p:nvCxnSpPr>
          <p:spPr>
            <a:xfrm>
              <a:off x="1157073" y="1966878"/>
              <a:ext cx="6840000" cy="0"/>
            </a:xfrm>
            <a:prstGeom prst="line">
              <a:avLst/>
            </a:prstGeom>
            <a:ln w="25400">
              <a:solidFill>
                <a:srgbClr val="004C7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직선 연결선 10">
              <a:extLst>
                <a:ext uri="{FF2B5EF4-FFF2-40B4-BE49-F238E27FC236}">
                  <a16:creationId xmlns:a16="http://schemas.microsoft.com/office/drawing/2014/main" id="{AB27B265-BF97-40BA-AD33-7F228C3530E5}"/>
                </a:ext>
              </a:extLst>
            </p:cNvPr>
            <p:cNvCxnSpPr/>
            <p:nvPr/>
          </p:nvCxnSpPr>
          <p:spPr>
            <a:xfrm>
              <a:off x="1167869" y="3011979"/>
              <a:ext cx="6840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677162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469337" y="1260541"/>
            <a:ext cx="80895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2000" b="1" dirty="0">
                <a:solidFill>
                  <a:srgbClr val="00206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“</a:t>
            </a:r>
            <a:r>
              <a:rPr kumimoji="1" lang="ko-KR" altLang="en-US" sz="2000" b="1" dirty="0">
                <a:solidFill>
                  <a:srgbClr val="00206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클라우드 환경을 기반으로</a:t>
            </a:r>
            <a:r>
              <a:rPr kumimoji="1" lang="en-US" altLang="ko-KR" sz="2000" b="1" dirty="0">
                <a:solidFill>
                  <a:srgbClr val="00206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kumimoji="1" lang="ko-KR" altLang="en-US" sz="2000" b="1" dirty="0">
                <a:solidFill>
                  <a:srgbClr val="00206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누구나 데이터의 </a:t>
            </a:r>
            <a:r>
              <a:rPr kumimoji="1" lang="ko-KR" altLang="en-US" sz="2000" b="1" dirty="0" smtClean="0">
                <a:solidFill>
                  <a:srgbClr val="00206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생산자</a:t>
            </a:r>
            <a:r>
              <a:rPr kumimoji="1" lang="en-US" altLang="ko-KR" sz="2000" b="1" dirty="0" smtClean="0">
                <a:solidFill>
                  <a:srgbClr val="00206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kumimoji="1" lang="ko-KR" altLang="en-US" sz="2000" b="1" dirty="0" smtClean="0">
                <a:solidFill>
                  <a:srgbClr val="00206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소비자가 </a:t>
            </a:r>
            <a:r>
              <a:rPr kumimoji="1" lang="ko-KR" altLang="en-US" sz="2000" b="1" dirty="0">
                <a:solidFill>
                  <a:srgbClr val="00206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된다</a:t>
            </a:r>
            <a:r>
              <a:rPr kumimoji="1" lang="en-US" altLang="ko-KR" sz="2000" b="1" dirty="0">
                <a:solidFill>
                  <a:srgbClr val="00206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”</a:t>
            </a:r>
          </a:p>
        </p:txBody>
      </p:sp>
      <p:sp>
        <p:nvSpPr>
          <p:cNvPr id="22" name="직사각형 21"/>
          <p:cNvSpPr/>
          <p:nvPr/>
        </p:nvSpPr>
        <p:spPr bwMode="auto">
          <a:xfrm>
            <a:off x="-4731" y="2463611"/>
            <a:ext cx="9144000" cy="2325707"/>
          </a:xfrm>
          <a:prstGeom prst="rect">
            <a:avLst/>
          </a:prstGeom>
          <a:solidFill>
            <a:srgbClr val="F2F2F2">
              <a:alpha val="43922"/>
            </a:srgbClr>
          </a:solidFill>
          <a:ln>
            <a:noFill/>
          </a:ln>
          <a:effectLst/>
        </p:spPr>
        <p:txBody>
          <a:bodyPr vert="horz" wrap="none" lIns="72000" tIns="36000" rIns="0" bIns="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40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17" name="그룹 16"/>
          <p:cNvGrpSpPr/>
          <p:nvPr/>
        </p:nvGrpSpPr>
        <p:grpSpPr>
          <a:xfrm>
            <a:off x="3100939" y="2127224"/>
            <a:ext cx="2826313" cy="2906344"/>
            <a:chOff x="5243" y="67"/>
            <a:chExt cx="1271979" cy="1275040"/>
          </a:xfrm>
        </p:grpSpPr>
        <p:sp>
          <p:nvSpPr>
            <p:cNvPr id="18" name="타원 17"/>
            <p:cNvSpPr/>
            <p:nvPr/>
          </p:nvSpPr>
          <p:spPr>
            <a:xfrm>
              <a:off x="5243" y="67"/>
              <a:ext cx="1271979" cy="1275040"/>
            </a:xfrm>
            <a:prstGeom prst="ellipse">
              <a:avLst/>
            </a:prstGeom>
            <a:solidFill>
              <a:srgbClr val="7ED1E1"/>
            </a:solidFill>
            <a:ln w="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bg1"/>
            </a:fontRef>
          </p:style>
          <p:txBody>
            <a:bodyPr rtlCol="0" anchor="ctr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sz="1400" dirty="0">
                <a:solidFill>
                  <a:srgbClr val="FFFFFF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pic>
          <p:nvPicPr>
            <p:cNvPr id="19" name="Picture 2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5207" y="151134"/>
              <a:ext cx="998816" cy="972601"/>
            </a:xfrm>
            <a:prstGeom prst="rect">
              <a:avLst/>
            </a:prstGeom>
          </p:spPr>
        </p:pic>
      </p:grpSp>
      <p:grpSp>
        <p:nvGrpSpPr>
          <p:cNvPr id="7" name="그룹 6"/>
          <p:cNvGrpSpPr/>
          <p:nvPr/>
        </p:nvGrpSpPr>
        <p:grpSpPr>
          <a:xfrm>
            <a:off x="5502596" y="2934983"/>
            <a:ext cx="3347415" cy="582307"/>
            <a:chOff x="5328092" y="2418548"/>
            <a:chExt cx="3069609" cy="516907"/>
          </a:xfrm>
        </p:grpSpPr>
        <p:pic>
          <p:nvPicPr>
            <p:cNvPr id="47" name="그림 4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2281" y="2418548"/>
              <a:ext cx="723859" cy="516907"/>
            </a:xfrm>
            <a:prstGeom prst="rect">
              <a:avLst/>
            </a:prstGeom>
          </p:spPr>
        </p:pic>
        <p:grpSp>
          <p:nvGrpSpPr>
            <p:cNvPr id="10" name="그룹 9"/>
            <p:cNvGrpSpPr/>
            <p:nvPr/>
          </p:nvGrpSpPr>
          <p:grpSpPr>
            <a:xfrm>
              <a:off x="5328092" y="2418548"/>
              <a:ext cx="3069609" cy="516907"/>
              <a:chOff x="5932963" y="2549739"/>
              <a:chExt cx="2368139" cy="401362"/>
            </a:xfrm>
          </p:grpSpPr>
          <p:grpSp>
            <p:nvGrpSpPr>
              <p:cNvPr id="3" name="그룹 2"/>
              <p:cNvGrpSpPr/>
              <p:nvPr/>
            </p:nvGrpSpPr>
            <p:grpSpPr>
              <a:xfrm>
                <a:off x="5932963" y="2549739"/>
                <a:ext cx="2368139" cy="401362"/>
                <a:chOff x="3103184" y="3847910"/>
                <a:chExt cx="2368139" cy="401362"/>
              </a:xfrm>
            </p:grpSpPr>
            <p:grpSp>
              <p:nvGrpSpPr>
                <p:cNvPr id="25" name="그룹 24"/>
                <p:cNvGrpSpPr/>
                <p:nvPr/>
              </p:nvGrpSpPr>
              <p:grpSpPr>
                <a:xfrm>
                  <a:off x="3103184" y="3847910"/>
                  <a:ext cx="658981" cy="401362"/>
                  <a:chOff x="-134007" y="302140"/>
                  <a:chExt cx="2585111" cy="2710791"/>
                </a:xfrm>
              </p:grpSpPr>
              <p:sp>
                <p:nvSpPr>
                  <p:cNvPr id="27" name="모서리가 둥근 직사각형 26"/>
                  <p:cNvSpPr/>
                  <p:nvPr/>
                </p:nvSpPr>
                <p:spPr>
                  <a:xfrm>
                    <a:off x="-29124" y="302140"/>
                    <a:ext cx="2420451" cy="2710791"/>
                  </a:xfrm>
                  <a:prstGeom prst="roundRect">
                    <a:avLst/>
                  </a:prstGeom>
                  <a:solidFill>
                    <a:srgbClr val="FFFFFF">
                      <a:alpha val="69804"/>
                    </a:srgbClr>
                  </a:solidFill>
                  <a:ln w="38100">
                    <a:solidFill>
                      <a:schemeClr val="bg1">
                        <a:lumMod val="85000"/>
                      </a:schemeClr>
                    </a:solidFill>
                    <a:prstDash val="solid"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bg1"/>
                  </a:fontRef>
                </p:style>
                <p:txBody>
                  <a:bodyPr rtlCol="0" anchor="ctr">
                    <a:prstTxWarp prst="textNoShape">
                      <a:avLst/>
                    </a:prstTxWarp>
                  </a:bodyPr>
                  <a:lstStyle/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kumimoji="1" sz="1400" dirty="0">
                      <a:solidFill>
                        <a:srgbClr val="FFFFFF"/>
                      </a:solidFill>
                      <a:latin typeface="나눔고딕" panose="020D0604000000000000" pitchFamily="50" charset="-127"/>
                      <a:ea typeface="나눔고딕" panose="020D0604000000000000" pitchFamily="50" charset="-127"/>
                    </a:endParaRPr>
                  </a:p>
                </p:txBody>
              </p:sp>
              <p:sp>
                <p:nvSpPr>
                  <p:cNvPr id="28" name="TextBox 27"/>
                  <p:cNvSpPr txBox="1"/>
                  <p:nvPr/>
                </p:nvSpPr>
                <p:spPr>
                  <a:xfrm>
                    <a:off x="-134007" y="546895"/>
                    <a:ext cx="2585111" cy="2435726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prstTxWarp prst="textNoShape">
                      <a:avLst/>
                    </a:prstTxWarp>
                    <a:spAutoFit/>
                  </a:bodyPr>
                  <a:lstStyle/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r>
                      <a:rPr kumimoji="1" lang="ko-KR" altLang="en-US" sz="1400" b="1" dirty="0">
                        <a:solidFill>
                          <a:srgbClr val="000000">
                            <a:lumMod val="65000"/>
                            <a:lumOff val="35000"/>
                          </a:srgbClr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Noto Sans"/>
                      </a:rPr>
                      <a:t>데이터</a:t>
                    </a:r>
                    <a:endParaRPr kumimoji="1" lang="en-US" altLang="ko-KR" sz="1400" b="1" dirty="0">
                      <a:solidFill>
                        <a:srgbClr val="000000">
                          <a:lumMod val="65000"/>
                          <a:lumOff val="35000"/>
                        </a:srgbClr>
                      </a:solidFill>
                      <a:latin typeface="나눔고딕" panose="020D0604000000000000" pitchFamily="50" charset="-127"/>
                      <a:ea typeface="나눔고딕" panose="020D0604000000000000" pitchFamily="50" charset="-127"/>
                      <a:cs typeface="Noto Sans"/>
                    </a:endParaRPr>
                  </a:p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r>
                      <a:rPr kumimoji="1" lang="ko-KR" altLang="en-US" sz="1400" b="1" dirty="0">
                        <a:solidFill>
                          <a:srgbClr val="000000">
                            <a:lumMod val="65000"/>
                            <a:lumOff val="35000"/>
                          </a:srgbClr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Noto Sans"/>
                      </a:rPr>
                      <a:t>생성</a:t>
                    </a:r>
                    <a:endParaRPr kumimoji="1" lang="en-US" altLang="ko-KR" sz="1400" b="1" dirty="0">
                      <a:solidFill>
                        <a:srgbClr val="000000">
                          <a:lumMod val="65000"/>
                          <a:lumOff val="35000"/>
                        </a:srgbClr>
                      </a:solidFill>
                      <a:latin typeface="나눔고딕" panose="020D0604000000000000" pitchFamily="50" charset="-127"/>
                      <a:ea typeface="나눔고딕" panose="020D0604000000000000" pitchFamily="50" charset="-127"/>
                      <a:cs typeface="Noto Sans"/>
                    </a:endParaRPr>
                  </a:p>
                </p:txBody>
              </p:sp>
            </p:grpSp>
            <p:grpSp>
              <p:nvGrpSpPr>
                <p:cNvPr id="32" name="그룹 31"/>
                <p:cNvGrpSpPr/>
                <p:nvPr/>
              </p:nvGrpSpPr>
              <p:grpSpPr>
                <a:xfrm>
                  <a:off x="3985871" y="3847910"/>
                  <a:ext cx="658981" cy="401362"/>
                  <a:chOff x="299893" y="302140"/>
                  <a:chExt cx="2585111" cy="2710791"/>
                </a:xfrm>
              </p:grpSpPr>
              <p:sp>
                <p:nvSpPr>
                  <p:cNvPr id="34" name="모서리가 둥근 직사각형 33"/>
                  <p:cNvSpPr/>
                  <p:nvPr/>
                </p:nvSpPr>
                <p:spPr>
                  <a:xfrm>
                    <a:off x="385804" y="302140"/>
                    <a:ext cx="2420452" cy="2710791"/>
                  </a:xfrm>
                  <a:prstGeom prst="roundRect">
                    <a:avLst/>
                  </a:prstGeom>
                  <a:solidFill>
                    <a:srgbClr val="FFFFFF">
                      <a:alpha val="69804"/>
                    </a:srgbClr>
                  </a:solidFill>
                  <a:ln w="38100">
                    <a:solidFill>
                      <a:schemeClr val="bg1">
                        <a:lumMod val="85000"/>
                      </a:schemeClr>
                    </a:solidFill>
                    <a:prstDash val="solid"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bg1"/>
                  </a:fontRef>
                </p:style>
                <p:txBody>
                  <a:bodyPr rtlCol="0" anchor="ctr">
                    <a:prstTxWarp prst="textNoShape">
                      <a:avLst/>
                    </a:prstTxWarp>
                  </a:bodyPr>
                  <a:lstStyle/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kumimoji="1" sz="1400" dirty="0">
                      <a:solidFill>
                        <a:srgbClr val="FFFFFF"/>
                      </a:solidFill>
                      <a:latin typeface="나눔고딕" panose="020D0604000000000000" pitchFamily="50" charset="-127"/>
                      <a:ea typeface="나눔고딕" panose="020D0604000000000000" pitchFamily="50" charset="-127"/>
                    </a:endParaRPr>
                  </a:p>
                </p:txBody>
              </p:sp>
              <p:sp>
                <p:nvSpPr>
                  <p:cNvPr id="35" name="TextBox 34"/>
                  <p:cNvSpPr txBox="1"/>
                  <p:nvPr/>
                </p:nvSpPr>
                <p:spPr>
                  <a:xfrm>
                    <a:off x="299893" y="982892"/>
                    <a:ext cx="2585111" cy="143278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prstTxWarp prst="textNoShape">
                      <a:avLst/>
                    </a:prstTxWarp>
                    <a:spAutoFit/>
                  </a:bodyPr>
                  <a:lstStyle/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r>
                      <a:rPr kumimoji="1" lang="ko-KR" altLang="en-US" sz="1400" b="1" dirty="0">
                        <a:solidFill>
                          <a:srgbClr val="000000">
                            <a:lumMod val="65000"/>
                            <a:lumOff val="35000"/>
                          </a:srgbClr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Noto Sans"/>
                      </a:rPr>
                      <a:t>저장</a:t>
                    </a:r>
                    <a:endParaRPr kumimoji="1" lang="en-US" altLang="ko-KR" sz="1400" b="1" dirty="0">
                      <a:solidFill>
                        <a:srgbClr val="000000">
                          <a:lumMod val="65000"/>
                          <a:lumOff val="35000"/>
                        </a:srgbClr>
                      </a:solidFill>
                      <a:latin typeface="나눔고딕" panose="020D0604000000000000" pitchFamily="50" charset="-127"/>
                      <a:ea typeface="나눔고딕" panose="020D0604000000000000" pitchFamily="50" charset="-127"/>
                      <a:cs typeface="Noto Sans"/>
                    </a:endParaRPr>
                  </a:p>
                </p:txBody>
              </p:sp>
            </p:grpSp>
            <p:grpSp>
              <p:nvGrpSpPr>
                <p:cNvPr id="41" name="그룹 40"/>
                <p:cNvGrpSpPr/>
                <p:nvPr/>
              </p:nvGrpSpPr>
              <p:grpSpPr>
                <a:xfrm>
                  <a:off x="4812342" y="3847910"/>
                  <a:ext cx="658981" cy="401362"/>
                  <a:chOff x="427352" y="302140"/>
                  <a:chExt cx="2585111" cy="2710791"/>
                </a:xfrm>
              </p:grpSpPr>
              <p:sp>
                <p:nvSpPr>
                  <p:cNvPr id="43" name="모서리가 둥근 직사각형 42"/>
                  <p:cNvSpPr/>
                  <p:nvPr/>
                </p:nvSpPr>
                <p:spPr>
                  <a:xfrm>
                    <a:off x="513263" y="302140"/>
                    <a:ext cx="2420452" cy="2710791"/>
                  </a:xfrm>
                  <a:prstGeom prst="roundRect">
                    <a:avLst/>
                  </a:prstGeom>
                  <a:solidFill>
                    <a:srgbClr val="FFFFFF">
                      <a:alpha val="69804"/>
                    </a:srgbClr>
                  </a:solidFill>
                  <a:ln w="38100">
                    <a:solidFill>
                      <a:schemeClr val="bg1">
                        <a:lumMod val="85000"/>
                      </a:schemeClr>
                    </a:solidFill>
                    <a:prstDash val="solid"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bg1"/>
                  </a:fontRef>
                </p:style>
                <p:txBody>
                  <a:bodyPr rtlCol="0" anchor="ctr">
                    <a:prstTxWarp prst="textNoShape">
                      <a:avLst/>
                    </a:prstTxWarp>
                  </a:bodyPr>
                  <a:lstStyle/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kumimoji="1" sz="1400" dirty="0">
                      <a:solidFill>
                        <a:srgbClr val="FFFFFF"/>
                      </a:solidFill>
                      <a:latin typeface="나눔고딕" panose="020D0604000000000000" pitchFamily="50" charset="-127"/>
                      <a:ea typeface="나눔고딕" panose="020D0604000000000000" pitchFamily="50" charset="-127"/>
                    </a:endParaRPr>
                  </a:p>
                </p:txBody>
              </p:sp>
              <p:sp>
                <p:nvSpPr>
                  <p:cNvPr id="46" name="TextBox 45"/>
                  <p:cNvSpPr txBox="1"/>
                  <p:nvPr/>
                </p:nvSpPr>
                <p:spPr>
                  <a:xfrm>
                    <a:off x="427352" y="982893"/>
                    <a:ext cx="2585111" cy="143278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prstTxWarp prst="textNoShape">
                      <a:avLst/>
                    </a:prstTxWarp>
                    <a:spAutoFit/>
                  </a:bodyPr>
                  <a:lstStyle/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r>
                      <a:rPr kumimoji="1" lang="ko-KR" altLang="en-US" sz="1400" b="1" dirty="0">
                        <a:solidFill>
                          <a:srgbClr val="000000">
                            <a:lumMod val="65000"/>
                            <a:lumOff val="35000"/>
                          </a:srgbClr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Noto Sans"/>
                      </a:rPr>
                      <a:t>분석</a:t>
                    </a:r>
                    <a:endParaRPr kumimoji="1" lang="en-US" altLang="ko-KR" sz="1400" b="1" dirty="0">
                      <a:solidFill>
                        <a:srgbClr val="000000">
                          <a:lumMod val="65000"/>
                          <a:lumOff val="35000"/>
                        </a:srgbClr>
                      </a:solidFill>
                      <a:latin typeface="나눔고딕" panose="020D0604000000000000" pitchFamily="50" charset="-127"/>
                      <a:ea typeface="나눔고딕" panose="020D0604000000000000" pitchFamily="50" charset="-127"/>
                      <a:cs typeface="Noto Sans"/>
                    </a:endParaRPr>
                  </a:p>
                </p:txBody>
              </p:sp>
            </p:grpSp>
          </p:grpSp>
          <p:cxnSp>
            <p:nvCxnSpPr>
              <p:cNvPr id="5" name="직선 화살표 연결선 4"/>
              <p:cNvCxnSpPr/>
              <p:nvPr/>
            </p:nvCxnSpPr>
            <p:spPr bwMode="auto">
              <a:xfrm flipV="1">
                <a:off x="6594892" y="2779609"/>
                <a:ext cx="223707" cy="6392"/>
              </a:xfrm>
              <a:prstGeom prst="straightConnector1">
                <a:avLst/>
              </a:prstGeom>
              <a:gradFill rotWithShape="1">
                <a:gsLst>
                  <a:gs pos="0">
                    <a:srgbClr val="8EAECC"/>
                  </a:gs>
                  <a:gs pos="100000">
                    <a:srgbClr val="7199BD"/>
                  </a:gs>
                </a:gsLst>
                <a:lin ang="5400000" scaled="1"/>
              </a:gradFill>
              <a:ln w="28575" cap="flat" cmpd="sng" algn="ctr">
                <a:solidFill>
                  <a:schemeClr val="bg1">
                    <a:lumMod val="65000"/>
                  </a:schemeClr>
                </a:solidFill>
                <a:prstDash val="solid"/>
                <a:round/>
                <a:headEnd type="none" w="med" len="med"/>
                <a:tailEnd type="arrow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25400" dir="16200000" algn="ctr" rotWithShape="0">
                        <a:srgbClr val="C0C0C0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30" name="직선 화살표 연결선 29"/>
              <p:cNvCxnSpPr/>
              <p:nvPr/>
            </p:nvCxnSpPr>
            <p:spPr bwMode="auto">
              <a:xfrm flipV="1">
                <a:off x="7440314" y="2770021"/>
                <a:ext cx="223707" cy="6392"/>
              </a:xfrm>
              <a:prstGeom prst="straightConnector1">
                <a:avLst/>
              </a:prstGeom>
              <a:gradFill rotWithShape="1">
                <a:gsLst>
                  <a:gs pos="0">
                    <a:srgbClr val="8EAECC"/>
                  </a:gs>
                  <a:gs pos="100000">
                    <a:srgbClr val="7199BD"/>
                  </a:gs>
                </a:gsLst>
                <a:lin ang="5400000" scaled="1"/>
              </a:gradFill>
              <a:ln w="28575" cap="flat" cmpd="sng" algn="ctr">
                <a:solidFill>
                  <a:schemeClr val="bg1">
                    <a:lumMod val="65000"/>
                  </a:schemeClr>
                </a:solidFill>
                <a:prstDash val="solid"/>
                <a:round/>
                <a:headEnd type="none" w="med" len="med"/>
                <a:tailEnd type="arrow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25400" dir="16200000" algn="ctr" rotWithShape="0">
                        <a:srgbClr val="C0C0C0"/>
                      </a:outerShdw>
                    </a:effectLst>
                  </a14:hiddenEffects>
                </a:ext>
              </a:extLst>
            </p:spPr>
          </p:cxnSp>
        </p:grpSp>
      </p:grpSp>
      <p:sp>
        <p:nvSpPr>
          <p:cNvPr id="58" name="모서리가 둥근 직사각형 57"/>
          <p:cNvSpPr/>
          <p:nvPr/>
        </p:nvSpPr>
        <p:spPr>
          <a:xfrm>
            <a:off x="5502594" y="3646241"/>
            <a:ext cx="3347416" cy="439245"/>
          </a:xfrm>
          <a:prstGeom prst="roundRect">
            <a:avLst/>
          </a:prstGeom>
          <a:solidFill>
            <a:srgbClr val="A6A6A6">
              <a:alpha val="43922"/>
            </a:srgbClr>
          </a:solidFill>
          <a:ln w="38100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bg1"/>
          </a:fontRef>
        </p:style>
        <p:txBody>
          <a:bodyPr rtlCol="0" anchor="ctr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4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연관성 분석 및 데이터의 연결</a:t>
            </a:r>
          </a:p>
        </p:txBody>
      </p:sp>
      <p:sp>
        <p:nvSpPr>
          <p:cNvPr id="59" name="모서리가 둥근 직사각형 58"/>
          <p:cNvSpPr/>
          <p:nvPr/>
        </p:nvSpPr>
        <p:spPr>
          <a:xfrm>
            <a:off x="5514535" y="4160786"/>
            <a:ext cx="3335415" cy="439245"/>
          </a:xfrm>
          <a:prstGeom prst="roundRect">
            <a:avLst/>
          </a:prstGeom>
          <a:solidFill>
            <a:srgbClr val="A6A6A6">
              <a:alpha val="43922"/>
            </a:srgbClr>
          </a:solidFill>
          <a:ln w="38100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bg1"/>
          </a:fontRef>
        </p:style>
        <p:txBody>
          <a:bodyPr rtlCol="0" anchor="ctr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4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DB </a:t>
            </a:r>
            <a:r>
              <a:rPr kumimoji="1" lang="ko-KR" altLang="en-US" sz="14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보안을 전제로 데이터 분석 및 생성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382754" y="3195271"/>
            <a:ext cx="27862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40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Big Data</a:t>
            </a:r>
          </a:p>
        </p:txBody>
      </p:sp>
      <p:sp>
        <p:nvSpPr>
          <p:cNvPr id="6" name="제목 1">
            <a:extLst>
              <a:ext uri="{FF2B5EF4-FFF2-40B4-BE49-F238E27FC236}">
                <a16:creationId xmlns:a16="http://schemas.microsoft.com/office/drawing/2014/main" id="{1A588007-17EB-472D-B73B-A737A462E4C3}"/>
              </a:ext>
            </a:extLst>
          </p:cNvPr>
          <p:cNvSpPr txBox="1">
            <a:spLocks/>
          </p:cNvSpPr>
          <p:nvPr/>
        </p:nvSpPr>
        <p:spPr>
          <a:xfrm>
            <a:off x="187325" y="102205"/>
            <a:ext cx="8769350" cy="551012"/>
          </a:xfrm>
          <a:prstGeom prst="rect">
            <a:avLst/>
          </a:prstGeom>
        </p:spPr>
        <p:txBody>
          <a:bodyPr/>
          <a:lstStyle>
            <a:lvl1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rgbClr val="00112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lang="ko-KR" altLang="en-US" kern="0" dirty="0" err="1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빅데이터란</a:t>
            </a:r>
            <a:r>
              <a:rPr lang="en-US" altLang="ko-KR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?</a:t>
            </a:r>
            <a:endParaRPr lang="ko-KR" altLang="en-US" kern="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19959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타원 177"/>
          <p:cNvSpPr/>
          <p:nvPr/>
        </p:nvSpPr>
        <p:spPr bwMode="auto">
          <a:xfrm>
            <a:off x="1903353" y="2481835"/>
            <a:ext cx="2478080" cy="2442675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vert="horz" wrap="none" lIns="72000" tIns="36000" rIns="0" bIns="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28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Big Data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 sz="2000" b="1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 sz="1600" b="1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5169142" y="2220886"/>
            <a:ext cx="3544580" cy="3022932"/>
            <a:chOff x="5184574" y="1953899"/>
            <a:chExt cx="3544580" cy="2237790"/>
          </a:xfrm>
        </p:grpSpPr>
        <p:grpSp>
          <p:nvGrpSpPr>
            <p:cNvPr id="158" name="그룹 157"/>
            <p:cNvGrpSpPr/>
            <p:nvPr/>
          </p:nvGrpSpPr>
          <p:grpSpPr>
            <a:xfrm>
              <a:off x="5184574" y="2658233"/>
              <a:ext cx="3544580" cy="1533456"/>
              <a:chOff x="5479308" y="2470580"/>
              <a:chExt cx="2348119" cy="1549330"/>
            </a:xfrm>
          </p:grpSpPr>
          <p:sp>
            <p:nvSpPr>
              <p:cNvPr id="163" name="모서리가 둥근 직사각형 162"/>
              <p:cNvSpPr/>
              <p:nvPr/>
            </p:nvSpPr>
            <p:spPr>
              <a:xfrm>
                <a:off x="5479308" y="2470580"/>
                <a:ext cx="2348119" cy="529298"/>
              </a:xfrm>
              <a:prstGeom prst="roundRect">
                <a:avLst/>
              </a:prstGeom>
              <a:solidFill>
                <a:srgbClr val="FFFFFF">
                  <a:alpha val="43922"/>
                </a:srgbClr>
              </a:solidFill>
              <a:ln w="38100">
                <a:solidFill>
                  <a:schemeClr val="bg1">
                    <a:lumMod val="8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bg1"/>
              </a:fontRef>
            </p:style>
            <p:txBody>
              <a:bodyPr rtlCol="0" anchor="ctr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ko-KR" altLang="en-US" sz="14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빅데이터 처리 도구</a:t>
                </a:r>
                <a:endParaRPr kumimoji="1" sz="1400" b="1" dirty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60" name="모서리가 둥근 직사각형 159"/>
              <p:cNvSpPr/>
              <p:nvPr/>
            </p:nvSpPr>
            <p:spPr>
              <a:xfrm>
                <a:off x="5479308" y="3443284"/>
                <a:ext cx="2348119" cy="576626"/>
              </a:xfrm>
              <a:prstGeom prst="roundRect">
                <a:avLst/>
              </a:prstGeom>
              <a:solidFill>
                <a:srgbClr val="002060"/>
              </a:solidFill>
              <a:ln w="38100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bg1"/>
              </a:fontRef>
            </p:style>
            <p:txBody>
              <a:bodyPr rtlCol="0" anchor="ctr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ko-KR" altLang="en-US" sz="1600" b="1" dirty="0">
                    <a:solidFill>
                      <a:srgbClr val="FFFFFF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활용 가능한 분석 결과</a:t>
                </a:r>
                <a:endParaRPr kumimoji="1" sz="1600" b="1" dirty="0">
                  <a:solidFill>
                    <a:srgbClr val="FFFFFF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61" name="아래쪽 화살표 160"/>
              <p:cNvSpPr/>
              <p:nvPr/>
            </p:nvSpPr>
            <p:spPr bwMode="auto">
              <a:xfrm>
                <a:off x="6264699" y="3004643"/>
                <a:ext cx="811502" cy="402104"/>
              </a:xfrm>
              <a:prstGeom prst="downArrow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/>
            </p:spPr>
            <p:txBody>
              <a:bodyPr vert="horz" wrap="none" lIns="72000" tIns="36000" rIns="0" bIns="0" numCol="1" rtlCol="0" anchor="ctr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sz="140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</p:grpSp>
        <p:sp>
          <p:nvSpPr>
            <p:cNvPr id="35" name="모서리가 둥근 직사각형 34"/>
            <p:cNvSpPr/>
            <p:nvPr/>
          </p:nvSpPr>
          <p:spPr>
            <a:xfrm>
              <a:off x="5184574" y="1953899"/>
              <a:ext cx="3544580" cy="570718"/>
            </a:xfrm>
            <a:prstGeom prst="roundRect">
              <a:avLst/>
            </a:prstGeom>
            <a:solidFill>
              <a:srgbClr val="FFFFFF">
                <a:alpha val="43922"/>
              </a:srgbClr>
            </a:solidFill>
            <a:ln w="38100">
              <a:solidFill>
                <a:schemeClr val="bg1">
                  <a:lumMod val="8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bg1"/>
            </a:fontRef>
          </p:style>
          <p:txBody>
            <a:bodyPr rtlCol="0" anchor="ctr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400" b="1" dirty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문제 혹은 </a:t>
              </a:r>
              <a:endParaRPr kumimoji="1" lang="en-US" altLang="ko-KR" sz="14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400" b="1" dirty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산업 도메인에 대한 지식</a:t>
              </a:r>
              <a:endParaRPr kumimoji="1" sz="14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sp>
        <p:nvSpPr>
          <p:cNvPr id="36" name="모서리가 둥근 직사각형 35"/>
          <p:cNvSpPr/>
          <p:nvPr/>
        </p:nvSpPr>
        <p:spPr>
          <a:xfrm>
            <a:off x="1819456" y="3789677"/>
            <a:ext cx="2676936" cy="753584"/>
          </a:xfrm>
          <a:prstGeom prst="roundRect">
            <a:avLst/>
          </a:prstGeom>
          <a:solidFill>
            <a:srgbClr val="00B0F0">
              <a:alpha val="23922"/>
            </a:srgbClr>
          </a:solidFill>
          <a:ln w="3810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bg1"/>
          </a:fontRef>
        </p:style>
        <p:txBody>
          <a:bodyPr rtlCol="0" anchor="ctr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4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On premise, </a:t>
            </a:r>
            <a:r>
              <a:rPr kumimoji="1" lang="ko-KR" altLang="en-US" sz="14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클라우드 환경을 통해 수집된 데이터</a:t>
            </a:r>
          </a:p>
        </p:txBody>
      </p:sp>
      <p:grpSp>
        <p:nvGrpSpPr>
          <p:cNvPr id="43" name="그룹 42"/>
          <p:cNvGrpSpPr/>
          <p:nvPr/>
        </p:nvGrpSpPr>
        <p:grpSpPr>
          <a:xfrm>
            <a:off x="780638" y="1893415"/>
            <a:ext cx="1655243" cy="3408182"/>
            <a:chOff x="942767" y="1554249"/>
            <a:chExt cx="1236360" cy="2841240"/>
          </a:xfrm>
        </p:grpSpPr>
        <p:sp>
          <p:nvSpPr>
            <p:cNvPr id="44" name="타원 43"/>
            <p:cNvSpPr/>
            <p:nvPr/>
          </p:nvSpPr>
          <p:spPr bwMode="auto">
            <a:xfrm>
              <a:off x="1506938" y="1554249"/>
              <a:ext cx="672189" cy="69045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txBody>
            <a:bodyPr vert="horz" wrap="none" lIns="72000" tIns="36000" rIns="0" bIns="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400" b="1" dirty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정형 </a:t>
              </a:r>
              <a:endParaRPr kumimoji="1" lang="en-US" altLang="ko-KR" sz="14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400" b="1" dirty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데이터</a:t>
              </a:r>
              <a:endParaRPr kumimoji="1" lang="en-US" altLang="ko-KR" sz="14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45" name="타원 44"/>
            <p:cNvSpPr/>
            <p:nvPr/>
          </p:nvSpPr>
          <p:spPr bwMode="auto">
            <a:xfrm>
              <a:off x="1004437" y="2142203"/>
              <a:ext cx="672189" cy="69045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txBody>
            <a:bodyPr vert="horz" wrap="none" lIns="72000" tIns="36000" rIns="0" bIns="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400" b="1" dirty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비정형</a:t>
              </a:r>
              <a:endParaRPr kumimoji="1" lang="en-US" altLang="ko-KR" sz="14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400" b="1" dirty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데이터</a:t>
              </a:r>
              <a:endParaRPr kumimoji="1" lang="en-US" altLang="ko-KR" sz="14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46" name="타원 45"/>
            <p:cNvSpPr/>
            <p:nvPr/>
          </p:nvSpPr>
          <p:spPr bwMode="auto">
            <a:xfrm>
              <a:off x="942767" y="2915408"/>
              <a:ext cx="672189" cy="69045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txBody>
            <a:bodyPr vert="horz" wrap="none" lIns="72000" tIns="36000" rIns="0" bIns="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400" b="1" dirty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로그</a:t>
              </a:r>
              <a:endParaRPr kumimoji="1" lang="en-US" altLang="ko-KR" sz="14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400" b="1" dirty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데이터 </a:t>
              </a:r>
              <a:endParaRPr kumimoji="1" lang="en-US" altLang="ko-KR" sz="14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47" name="타원 46"/>
            <p:cNvSpPr/>
            <p:nvPr/>
          </p:nvSpPr>
          <p:spPr bwMode="auto">
            <a:xfrm>
              <a:off x="1216197" y="3705035"/>
              <a:ext cx="672189" cy="69045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txBody>
            <a:bodyPr vert="horz" wrap="none" lIns="72000" tIns="36000" rIns="0" bIns="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400" b="1" dirty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웹</a:t>
              </a:r>
              <a:r>
                <a:rPr kumimoji="1" lang="en-US" altLang="ko-KR" sz="1400" b="1" dirty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, SNS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400" b="1" dirty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데이터</a:t>
              </a:r>
              <a:endParaRPr kumimoji="1" lang="en-US" altLang="ko-KR" sz="1400" b="1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sp>
        <p:nvSpPr>
          <p:cNvPr id="49" name="TextBox 48"/>
          <p:cNvSpPr txBox="1"/>
          <p:nvPr/>
        </p:nvSpPr>
        <p:spPr>
          <a:xfrm>
            <a:off x="1043608" y="1158437"/>
            <a:ext cx="73055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2000" b="1" dirty="0">
                <a:solidFill>
                  <a:srgbClr val="00206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“</a:t>
            </a:r>
            <a:r>
              <a:rPr kumimoji="1" lang="ko-KR" altLang="en-US" sz="2000" b="1" dirty="0">
                <a:solidFill>
                  <a:srgbClr val="00206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대용량 데이터를 처리하여 분석결과를 얻어내는 것</a:t>
            </a:r>
            <a:r>
              <a:rPr kumimoji="1" lang="en-US" altLang="ko-KR" sz="2000" b="1" dirty="0">
                <a:solidFill>
                  <a:srgbClr val="00206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”</a:t>
            </a:r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3280D1E9-DE1F-4B9C-94EE-C881BD6E1388}"/>
              </a:ext>
            </a:extLst>
          </p:cNvPr>
          <p:cNvSpPr txBox="1">
            <a:spLocks/>
          </p:cNvSpPr>
          <p:nvPr/>
        </p:nvSpPr>
        <p:spPr>
          <a:xfrm>
            <a:off x="187325" y="102205"/>
            <a:ext cx="8769350" cy="551012"/>
          </a:xfrm>
          <a:prstGeom prst="rect">
            <a:avLst/>
          </a:prstGeom>
        </p:spPr>
        <p:txBody>
          <a:bodyPr/>
          <a:lstStyle>
            <a:lvl1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rgbClr val="00112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lang="ko-KR" altLang="en-US" kern="0" dirty="0" err="1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빅데이터란</a:t>
            </a:r>
            <a:r>
              <a:rPr lang="en-US" altLang="ko-KR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?</a:t>
            </a:r>
            <a:endParaRPr lang="ko-KR" altLang="en-US" kern="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87562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933636"/>
            <a:ext cx="7901354" cy="5015644"/>
          </a:xfrm>
          <a:prstGeom prst="rect">
            <a:avLst/>
          </a:prstGeom>
          <a:noFill/>
          <a:ln w="9525">
            <a:solidFill>
              <a:srgbClr val="1F497D">
                <a:lumMod val="60000"/>
                <a:lumOff val="40000"/>
              </a:srgbClr>
            </a:solidFill>
            <a:miter lim="800000"/>
            <a:headEnd/>
            <a:tailEnd/>
          </a:ln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B6CEEBEA-AC13-46D3-B974-FAC04BFF3C5A}"/>
              </a:ext>
            </a:extLst>
          </p:cNvPr>
          <p:cNvSpPr txBox="1">
            <a:spLocks/>
          </p:cNvSpPr>
          <p:nvPr/>
        </p:nvSpPr>
        <p:spPr>
          <a:xfrm>
            <a:off x="187325" y="102205"/>
            <a:ext cx="8769350" cy="551012"/>
          </a:xfrm>
          <a:prstGeom prst="rect">
            <a:avLst/>
          </a:prstGeom>
        </p:spPr>
        <p:txBody>
          <a:bodyPr/>
          <a:lstStyle>
            <a:lvl1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rgbClr val="00112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lang="ko-KR" altLang="en-US" kern="0" dirty="0" err="1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빅데이터란</a:t>
            </a:r>
            <a:r>
              <a:rPr lang="en-US" altLang="ko-KR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?</a:t>
            </a:r>
            <a:endParaRPr lang="ko-KR" altLang="en-US" kern="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97278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>
            <a:extLst>
              <a:ext uri="{FF2B5EF4-FFF2-40B4-BE49-F238E27FC236}">
                <a16:creationId xmlns:a16="http://schemas.microsoft.com/office/drawing/2014/main" id="{F7846106-7690-4ECC-BDAB-9A520D357D3C}"/>
              </a:ext>
            </a:extLst>
          </p:cNvPr>
          <p:cNvGrpSpPr/>
          <p:nvPr/>
        </p:nvGrpSpPr>
        <p:grpSpPr>
          <a:xfrm>
            <a:off x="1405" y="1052736"/>
            <a:ext cx="9144000" cy="4968552"/>
            <a:chOff x="0" y="1342269"/>
            <a:chExt cx="9144000" cy="4030947"/>
          </a:xfrm>
        </p:grpSpPr>
        <p:sp>
          <p:nvSpPr>
            <p:cNvPr id="47" name="직사각형 46"/>
            <p:cNvSpPr/>
            <p:nvPr/>
          </p:nvSpPr>
          <p:spPr bwMode="auto">
            <a:xfrm>
              <a:off x="0" y="1342269"/>
              <a:ext cx="9144000" cy="4030947"/>
            </a:xfrm>
            <a:prstGeom prst="rect">
              <a:avLst/>
            </a:prstGeom>
            <a:solidFill>
              <a:srgbClr val="F2F2F2">
                <a:alpha val="43922"/>
              </a:srgbClr>
            </a:solidFill>
            <a:ln>
              <a:noFill/>
            </a:ln>
            <a:effectLst/>
          </p:spPr>
          <p:txBody>
            <a:bodyPr vert="horz" wrap="none" lIns="72000" tIns="36000" rIns="0" bIns="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endParaRPr>
            </a:p>
          </p:txBody>
        </p:sp>
        <p:sp>
          <p:nvSpPr>
            <p:cNvPr id="39" name="직사각형 38"/>
            <p:cNvSpPr/>
            <p:nvPr/>
          </p:nvSpPr>
          <p:spPr>
            <a:xfrm>
              <a:off x="3131840" y="1702379"/>
              <a:ext cx="5544616" cy="3327209"/>
            </a:xfrm>
            <a:prstGeom prst="rect">
              <a:avLst/>
            </a:prstGeom>
          </p:spPr>
          <p:txBody>
            <a:bodyPr wrap="square" lIns="0" tIns="0" rIns="0" bIns="0" rtlCol="0">
              <a:prstTxWarp prst="textNoShape">
                <a:avLst/>
              </a:prstTxWarp>
              <a:spAutoFit/>
            </a:bodyPr>
            <a:lstStyle/>
            <a:p>
              <a:pPr marL="457200" marR="0" lvl="0" indent="-457200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Char char="§"/>
                <a:tabLst/>
                <a:defRPr/>
              </a:pPr>
              <a:r>
                <a:rPr kumimoji="1" lang="ko-KR" altLang="en-US" sz="2000" b="1" i="0" u="none" strike="noStrike" kern="1200" cap="none" spc="0" normalizeH="0" baseline="0" noProof="0" dirty="0">
                  <a:ln>
                    <a:solidFill>
                      <a:srgbClr val="BBE0E3">
                        <a:alpha val="0"/>
                      </a:srgbClr>
                    </a:solidFill>
                  </a:ln>
                  <a:solidFill>
                    <a:srgbClr val="004C75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Noto Sans"/>
                </a:rPr>
                <a:t>인사부의 고민</a:t>
              </a:r>
              <a:endParaRPr kumimoji="1" lang="en-US" altLang="ko-KR" sz="2000" b="1" i="0" u="none" strike="noStrike" kern="1200" cap="none" spc="0" normalizeH="0" baseline="0" noProof="0" dirty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004C75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Noto Sans"/>
              </a:endParaRPr>
            </a:p>
            <a:p>
              <a:pPr marL="457200" marR="0" lvl="0" indent="-457200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Char char="§"/>
                <a:tabLst/>
                <a:defRPr/>
              </a:pPr>
              <a:r>
                <a:rPr kumimoji="1" lang="ko-KR" altLang="en-US" sz="2000" b="1" dirty="0">
                  <a:ln>
                    <a:solidFill>
                      <a:srgbClr val="BBE0E3">
                        <a:alpha val="0"/>
                      </a:srgbClr>
                    </a:solidFill>
                  </a:ln>
                  <a:solidFill>
                    <a:srgbClr val="004C75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Noto Sans"/>
                </a:rPr>
                <a:t>개인정보와 </a:t>
              </a:r>
              <a:r>
                <a:rPr kumimoji="1" lang="en-US" altLang="ko-KR" sz="2000" b="1" dirty="0">
                  <a:ln>
                    <a:solidFill>
                      <a:srgbClr val="BBE0E3">
                        <a:alpha val="0"/>
                      </a:srgbClr>
                    </a:solidFill>
                  </a:ln>
                  <a:solidFill>
                    <a:srgbClr val="004C75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Noto Sans"/>
                </a:rPr>
                <a:t>CRM</a:t>
              </a:r>
              <a:r>
                <a:rPr kumimoji="1" lang="ko-KR" altLang="en-US" sz="2000" b="1" dirty="0">
                  <a:ln>
                    <a:solidFill>
                      <a:srgbClr val="BBE0E3">
                        <a:alpha val="0"/>
                      </a:srgbClr>
                    </a:solidFill>
                  </a:ln>
                  <a:solidFill>
                    <a:srgbClr val="004C75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Noto Sans"/>
                </a:rPr>
                <a:t> </a:t>
              </a:r>
              <a:endParaRPr kumimoji="1" lang="en-US" altLang="ko-KR" sz="2000" b="1" dirty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004C75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Noto Sans"/>
              </a:endParaRPr>
            </a:p>
            <a:p>
              <a:pPr marL="457200" marR="0" lvl="0" indent="-457200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Char char="§"/>
                <a:tabLst/>
                <a:defRPr/>
              </a:pPr>
              <a:r>
                <a:rPr kumimoji="1" lang="ko-KR" altLang="en-US" sz="2000" b="1" i="0" u="none" strike="noStrike" kern="1200" cap="none" spc="0" normalizeH="0" baseline="0" noProof="0" dirty="0">
                  <a:ln>
                    <a:solidFill>
                      <a:srgbClr val="BBE0E3">
                        <a:alpha val="0"/>
                      </a:srgbClr>
                    </a:solidFill>
                  </a:ln>
                  <a:solidFill>
                    <a:srgbClr val="004C75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Noto Sans"/>
                </a:rPr>
                <a:t>언어</a:t>
              </a:r>
              <a:endParaRPr kumimoji="1" lang="en-US" altLang="ko-KR" sz="2000" b="1" i="0" u="none" strike="noStrike" kern="1200" cap="none" spc="0" normalizeH="0" baseline="0" noProof="0" dirty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004C75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Noto Sans"/>
              </a:endParaRPr>
            </a:p>
            <a:p>
              <a:pPr marL="457200" indent="-457200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Font typeface="Wingdings" panose="05000000000000000000" pitchFamily="2" charset="2"/>
                <a:buChar char="§"/>
                <a:defRPr/>
              </a:pPr>
              <a:r>
                <a:rPr kumimoji="1" lang="ko-KR" altLang="en-US" sz="2000" b="1" dirty="0">
                  <a:ln>
                    <a:solidFill>
                      <a:srgbClr val="BBE0E3">
                        <a:alpha val="0"/>
                      </a:srgbClr>
                    </a:solidFill>
                  </a:ln>
                  <a:solidFill>
                    <a:srgbClr val="004C75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교통문제</a:t>
              </a:r>
              <a:endParaRPr kumimoji="1" lang="en-US" altLang="ko-KR" sz="2000" b="1" dirty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004C75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  <a:p>
              <a:pPr marL="457200" indent="-457200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Font typeface="Wingdings" panose="05000000000000000000" pitchFamily="2" charset="2"/>
                <a:buChar char="§"/>
                <a:defRPr/>
              </a:pPr>
              <a:r>
                <a:rPr kumimoji="1" lang="ko-KR" altLang="en-US" sz="2000" b="1" i="0" u="none" strike="noStrike" kern="1200" cap="none" spc="0" normalizeH="0" baseline="0" noProof="0" dirty="0">
                  <a:ln>
                    <a:solidFill>
                      <a:srgbClr val="BBE0E3">
                        <a:alpha val="0"/>
                      </a:srgbClr>
                    </a:solidFill>
                  </a:ln>
                  <a:solidFill>
                    <a:srgbClr val="004C75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물 관리</a:t>
              </a:r>
              <a:endParaRPr kumimoji="1" lang="en-US" altLang="ko-KR" sz="2000" b="1" dirty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004C75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  <a:p>
              <a:pPr marL="457200" marR="0" lvl="0" indent="-457200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Char char="§"/>
                <a:tabLst/>
                <a:defRPr/>
              </a:pPr>
              <a:r>
                <a:rPr kumimoji="1" lang="ko-KR" altLang="en-US" sz="2000" b="1" dirty="0">
                  <a:ln>
                    <a:solidFill>
                      <a:srgbClr val="BBE0E3">
                        <a:alpha val="0"/>
                      </a:srgbClr>
                    </a:solidFill>
                  </a:ln>
                  <a:solidFill>
                    <a:srgbClr val="004C75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관심 사병</a:t>
              </a:r>
              <a:endParaRPr kumimoji="1" lang="en-US" altLang="ko-KR" sz="2000" b="1" dirty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004C75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  <a:p>
              <a:pPr marL="457200" marR="0" lvl="0" indent="-457200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Char char="§"/>
                <a:tabLst/>
                <a:defRPr/>
              </a:pPr>
              <a:r>
                <a:rPr kumimoji="1" lang="ko-KR" altLang="en-US" sz="2000" b="1" i="0" u="none" strike="noStrike" kern="1200" cap="none" spc="0" normalizeH="0" baseline="0" noProof="0" dirty="0">
                  <a:ln>
                    <a:solidFill>
                      <a:srgbClr val="BBE0E3">
                        <a:alpha val="0"/>
                      </a:srgbClr>
                    </a:solidFill>
                  </a:ln>
                  <a:solidFill>
                    <a:srgbClr val="004C75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케냐의 문맹률</a:t>
              </a:r>
              <a:endParaRPr kumimoji="1" lang="en-US" altLang="ko-KR" sz="2000" b="1" i="0" u="none" strike="noStrike" kern="1200" cap="none" spc="0" normalizeH="0" baseline="0" noProof="0" dirty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004C75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endParaRPr>
            </a:p>
            <a:p>
              <a:pPr marL="457200" marR="0" lvl="0" indent="-457200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Char char="§"/>
                <a:tabLst/>
                <a:defRPr/>
              </a:pPr>
              <a:r>
                <a:rPr kumimoji="1" lang="ko-KR" altLang="en-US" sz="2000" b="1" dirty="0">
                  <a:ln>
                    <a:solidFill>
                      <a:srgbClr val="BBE0E3">
                        <a:alpha val="0"/>
                      </a:srgbClr>
                    </a:solidFill>
                  </a:ln>
                  <a:solidFill>
                    <a:srgbClr val="004C75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코로나 </a:t>
              </a:r>
              <a:r>
                <a:rPr kumimoji="1" lang="ko-KR" altLang="en-US" sz="2000" b="1" dirty="0" err="1">
                  <a:ln>
                    <a:solidFill>
                      <a:srgbClr val="BBE0E3">
                        <a:alpha val="0"/>
                      </a:srgbClr>
                    </a:solidFill>
                  </a:ln>
                  <a:solidFill>
                    <a:srgbClr val="004C75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깜까미</a:t>
              </a:r>
              <a:r>
                <a:rPr kumimoji="1" lang="ko-KR" altLang="en-US" sz="2000" b="1" dirty="0">
                  <a:ln>
                    <a:solidFill>
                      <a:srgbClr val="BBE0E3">
                        <a:alpha val="0"/>
                      </a:srgbClr>
                    </a:solidFill>
                  </a:ln>
                  <a:solidFill>
                    <a:srgbClr val="004C75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 문제</a:t>
              </a:r>
              <a:endParaRPr kumimoji="1" lang="en-US" altLang="ko-KR" sz="2000" b="1" dirty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004C75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  <a:p>
              <a:pPr marL="457200" marR="0" lvl="0" indent="-457200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Char char="§"/>
                <a:tabLst/>
                <a:defRPr/>
              </a:pPr>
              <a:r>
                <a:rPr kumimoji="1" lang="ko-KR" altLang="en-US" sz="2000" b="1" i="0" u="none" strike="noStrike" kern="1200" cap="none" spc="0" normalizeH="0" baseline="0" noProof="0" dirty="0">
                  <a:ln>
                    <a:solidFill>
                      <a:srgbClr val="BBE0E3">
                        <a:alpha val="0"/>
                      </a:srgbClr>
                    </a:solidFill>
                  </a:ln>
                  <a:solidFill>
                    <a:srgbClr val="004C75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개인화 지표</a:t>
              </a:r>
              <a:endParaRPr kumimoji="1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endParaRPr>
            </a:p>
          </p:txBody>
        </p:sp>
        <p:cxnSp>
          <p:nvCxnSpPr>
            <p:cNvPr id="40" name="직선 연결선 39"/>
            <p:cNvCxnSpPr/>
            <p:nvPr/>
          </p:nvCxnSpPr>
          <p:spPr>
            <a:xfrm>
              <a:off x="1069613" y="1628800"/>
              <a:ext cx="6840000" cy="0"/>
            </a:xfrm>
            <a:prstGeom prst="line">
              <a:avLst/>
            </a:prstGeom>
            <a:ln w="25400">
              <a:solidFill>
                <a:srgbClr val="004C7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직선 연결선 40"/>
            <p:cNvCxnSpPr/>
            <p:nvPr/>
          </p:nvCxnSpPr>
          <p:spPr>
            <a:xfrm>
              <a:off x="1152000" y="5085184"/>
              <a:ext cx="6840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제목 1">
            <a:extLst>
              <a:ext uri="{FF2B5EF4-FFF2-40B4-BE49-F238E27FC236}">
                <a16:creationId xmlns:a16="http://schemas.microsoft.com/office/drawing/2014/main" id="{2563724A-B04D-416C-A31A-078D762CAF2B}"/>
              </a:ext>
            </a:extLst>
          </p:cNvPr>
          <p:cNvSpPr txBox="1">
            <a:spLocks/>
          </p:cNvSpPr>
          <p:nvPr/>
        </p:nvSpPr>
        <p:spPr>
          <a:xfrm>
            <a:off x="187325" y="102205"/>
            <a:ext cx="8769350" cy="551012"/>
          </a:xfrm>
          <a:prstGeom prst="rect">
            <a:avLst/>
          </a:prstGeom>
        </p:spPr>
        <p:txBody>
          <a:bodyPr/>
          <a:lstStyle>
            <a:lvl1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rgbClr val="00112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lang="ko-KR" altLang="en-US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사회적 이슈와 </a:t>
            </a:r>
            <a:r>
              <a:rPr lang="ko-KR" altLang="en-US" kern="0" dirty="0" err="1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빅데이터적</a:t>
            </a:r>
            <a:r>
              <a:rPr lang="ko-KR" altLang="en-US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해결 방안</a:t>
            </a:r>
          </a:p>
        </p:txBody>
      </p:sp>
    </p:spTree>
    <p:extLst>
      <p:ext uri="{BB962C8B-B14F-4D97-AF65-F5344CB8AC3E}">
        <p14:creationId xmlns:p14="http://schemas.microsoft.com/office/powerpoint/2010/main" val="3187757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직사각형 106"/>
          <p:cNvSpPr/>
          <p:nvPr/>
        </p:nvSpPr>
        <p:spPr>
          <a:xfrm>
            <a:off x="693707" y="2466194"/>
            <a:ext cx="3293204" cy="3911785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19050" cap="flat" cmpd="sng" algn="ctr">
            <a:solidFill>
              <a:sysClr val="window" lastClr="FFFFFF">
                <a:lumMod val="85000"/>
              </a:sysClr>
            </a:solidFill>
            <a:prstDash val="solid"/>
            <a:headEnd type="oval"/>
            <a:tailEnd type="oval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54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09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463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617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771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26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080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234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09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108" name="그룹 107"/>
          <p:cNvGrpSpPr/>
          <p:nvPr/>
        </p:nvGrpSpPr>
        <p:grpSpPr>
          <a:xfrm flipH="1">
            <a:off x="693707" y="2132856"/>
            <a:ext cx="2191060" cy="521504"/>
            <a:chOff x="6285830" y="2593288"/>
            <a:chExt cx="1884135" cy="547680"/>
          </a:xfrm>
        </p:grpSpPr>
        <p:sp>
          <p:nvSpPr>
            <p:cNvPr id="109" name="모서리가 둥근 직사각형 108"/>
            <p:cNvSpPr/>
            <p:nvPr/>
          </p:nvSpPr>
          <p:spPr>
            <a:xfrm flipH="1">
              <a:off x="6285830" y="2600908"/>
              <a:ext cx="1884135" cy="540060"/>
            </a:xfrm>
            <a:prstGeom prst="roundRect">
              <a:avLst/>
            </a:prstGeom>
            <a:gradFill>
              <a:gsLst>
                <a:gs pos="0">
                  <a:srgbClr val="1F497D">
                    <a:lumMod val="75000"/>
                  </a:srgbClr>
                </a:gs>
                <a:gs pos="100000">
                  <a:srgbClr val="1F497D">
                    <a:lumMod val="60000"/>
                    <a:lumOff val="40000"/>
                  </a:srgbClr>
                </a:gs>
              </a:gsLst>
              <a:lin ang="2700000" scaled="1"/>
            </a:gradFill>
            <a:ln w="25400" cap="flat" cmpd="sng" algn="ctr">
              <a:noFill/>
              <a:prstDash val="solid"/>
            </a:ln>
            <a:effectLst>
              <a:outerShdw blurRad="114300" sx="102000" sy="102000" algn="ctr" rotWithShape="0">
                <a:prstClr val="black">
                  <a:alpha val="39000"/>
                </a:prstClr>
              </a:outerShdw>
            </a:effectLst>
          </p:spPr>
          <p:txBody>
            <a:bodyPr rtlCol="0" anchor="ctr"/>
            <a:lstStyle>
              <a:defPPr>
                <a:defRPr lang="ko-KR"/>
              </a:defPPr>
              <a:lvl1pPr marL="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5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09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63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17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71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26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8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23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30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600" b="1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HY헤드라인M" panose="02030600000101010101" pitchFamily="18" charset="-127"/>
                  <a:ea typeface="HY헤드라인M" panose="02030600000101010101" pitchFamily="18" charset="-127"/>
                  <a:cs typeface="Arial" pitchFamily="34" charset="0"/>
                </a:rPr>
                <a:t>기존의 방법</a:t>
              </a:r>
            </a:p>
          </p:txBody>
        </p:sp>
        <p:sp>
          <p:nvSpPr>
            <p:cNvPr id="110" name="직사각형 109"/>
            <p:cNvSpPr/>
            <p:nvPr/>
          </p:nvSpPr>
          <p:spPr>
            <a:xfrm>
              <a:off x="6489815" y="2593288"/>
              <a:ext cx="1476164" cy="45719"/>
            </a:xfrm>
            <a:prstGeom prst="rect">
              <a:avLst/>
            </a:prstGeom>
            <a:gradFill>
              <a:gsLst>
                <a:gs pos="23000">
                  <a:sysClr val="window" lastClr="FFFFFF"/>
                </a:gs>
                <a:gs pos="63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ko-KR"/>
              </a:defPPr>
              <a:lvl1pPr marL="0" algn="l" defTabSz="914309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54" algn="l" defTabSz="914309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09" algn="l" defTabSz="914309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63" algn="l" defTabSz="914309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617" algn="l" defTabSz="914309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771" algn="l" defTabSz="914309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926" algn="l" defTabSz="914309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080" algn="l" defTabSz="914309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234" algn="l" defTabSz="914309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309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111" name="줄무늬가 있는 오른쪽 화살표 110"/>
          <p:cNvSpPr/>
          <p:nvPr/>
        </p:nvSpPr>
        <p:spPr>
          <a:xfrm rot="5400000">
            <a:off x="2170846" y="2943976"/>
            <a:ext cx="373718" cy="1274139"/>
          </a:xfrm>
          <a:prstGeom prst="stripedRightArrow">
            <a:avLst>
              <a:gd name="adj1" fmla="val 71667"/>
              <a:gd name="adj2" fmla="val 73186"/>
            </a:avLst>
          </a:prstGeom>
          <a:gradFill>
            <a:gsLst>
              <a:gs pos="0">
                <a:sysClr val="window" lastClr="FFFFFF">
                  <a:lumMod val="42000"/>
                  <a:alpha val="39000"/>
                </a:sysClr>
              </a:gs>
              <a:gs pos="100000">
                <a:srgbClr val="4F81BD">
                  <a:tint val="44500"/>
                  <a:satMod val="160000"/>
                  <a:alpha val="27000"/>
                  <a:lumMod val="88000"/>
                </a:srgbClr>
              </a:gs>
            </a:gsLst>
            <a:lin ang="108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309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154" algn="l" defTabSz="914309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309" algn="l" defTabSz="914309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463" algn="l" defTabSz="914309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617" algn="l" defTabSz="914309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5771" algn="l" defTabSz="914309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2926" algn="l" defTabSz="914309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080" algn="l" defTabSz="914309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234" algn="l" defTabSz="914309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09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12" name="줄무늬가 있는 오른쪽 화살표 111"/>
          <p:cNvSpPr/>
          <p:nvPr/>
        </p:nvSpPr>
        <p:spPr>
          <a:xfrm rot="5400000">
            <a:off x="2144494" y="3880080"/>
            <a:ext cx="373718" cy="1274139"/>
          </a:xfrm>
          <a:prstGeom prst="stripedRightArrow">
            <a:avLst>
              <a:gd name="adj1" fmla="val 71667"/>
              <a:gd name="adj2" fmla="val 73186"/>
            </a:avLst>
          </a:prstGeom>
          <a:gradFill>
            <a:gsLst>
              <a:gs pos="0">
                <a:sysClr val="window" lastClr="FFFFFF">
                  <a:lumMod val="42000"/>
                  <a:alpha val="39000"/>
                </a:sysClr>
              </a:gs>
              <a:gs pos="100000">
                <a:srgbClr val="4F81BD">
                  <a:tint val="44500"/>
                  <a:satMod val="160000"/>
                  <a:alpha val="27000"/>
                  <a:lumMod val="88000"/>
                </a:srgbClr>
              </a:gs>
            </a:gsLst>
            <a:lin ang="108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309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154" algn="l" defTabSz="914309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309" algn="l" defTabSz="914309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463" algn="l" defTabSz="914309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617" algn="l" defTabSz="914309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5771" algn="l" defTabSz="914309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2926" algn="l" defTabSz="914309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080" algn="l" defTabSz="914309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234" algn="l" defTabSz="914309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09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113" name="Group 3"/>
          <p:cNvGrpSpPr>
            <a:grpSpLocks noChangeAspect="1"/>
          </p:cNvGrpSpPr>
          <p:nvPr/>
        </p:nvGrpSpPr>
        <p:grpSpPr bwMode="auto">
          <a:xfrm flipH="1">
            <a:off x="1402176" y="2826969"/>
            <a:ext cx="1861651" cy="572048"/>
            <a:chOff x="2246" y="1499"/>
            <a:chExt cx="1298" cy="1318"/>
          </a:xfrm>
        </p:grpSpPr>
        <p:sp>
          <p:nvSpPr>
            <p:cNvPr id="114" name="Freeform 5"/>
            <p:cNvSpPr>
              <a:spLocks/>
            </p:cNvSpPr>
            <p:nvPr/>
          </p:nvSpPr>
          <p:spPr bwMode="auto">
            <a:xfrm>
              <a:off x="3400" y="1499"/>
              <a:ext cx="144" cy="1318"/>
            </a:xfrm>
            <a:custGeom>
              <a:avLst/>
              <a:gdLst/>
              <a:ahLst/>
              <a:cxnLst>
                <a:cxn ang="0">
                  <a:pos x="0" y="712"/>
                </a:cxn>
                <a:cxn ang="0">
                  <a:pos x="92" y="1318"/>
                </a:cxn>
                <a:cxn ang="0">
                  <a:pos x="183" y="1227"/>
                </a:cxn>
                <a:cxn ang="0">
                  <a:pos x="183" y="125"/>
                </a:cxn>
                <a:cxn ang="0">
                  <a:pos x="92" y="0"/>
                </a:cxn>
                <a:cxn ang="0">
                  <a:pos x="0" y="712"/>
                </a:cxn>
              </a:cxnLst>
              <a:rect l="0" t="0" r="r" b="b"/>
              <a:pathLst>
                <a:path w="183" h="1318">
                  <a:moveTo>
                    <a:pt x="0" y="712"/>
                  </a:moveTo>
                  <a:lnTo>
                    <a:pt x="92" y="1318"/>
                  </a:lnTo>
                  <a:lnTo>
                    <a:pt x="183" y="1227"/>
                  </a:lnTo>
                  <a:lnTo>
                    <a:pt x="183" y="125"/>
                  </a:lnTo>
                  <a:lnTo>
                    <a:pt x="92" y="0"/>
                  </a:lnTo>
                  <a:lnTo>
                    <a:pt x="0" y="712"/>
                  </a:lnTo>
                </a:path>
              </a:pathLst>
            </a:custGeom>
            <a:solidFill>
              <a:srgbClr val="BFE0E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5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09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63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17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71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26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8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23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15" name="Rectangle 7"/>
            <p:cNvSpPr>
              <a:spLocks noChangeArrowheads="1"/>
            </p:cNvSpPr>
            <p:nvPr/>
          </p:nvSpPr>
          <p:spPr bwMode="auto">
            <a:xfrm>
              <a:off x="2247" y="1499"/>
              <a:ext cx="1245" cy="1318"/>
            </a:xfrm>
            <a:prstGeom prst="rect">
              <a:avLst/>
            </a:prstGeom>
            <a:solidFill>
              <a:srgbClr val="329BC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5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09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63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17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71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26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8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23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16" name="Rectangle 8"/>
            <p:cNvSpPr>
              <a:spLocks noChangeArrowheads="1"/>
            </p:cNvSpPr>
            <p:nvPr/>
          </p:nvSpPr>
          <p:spPr bwMode="auto">
            <a:xfrm>
              <a:off x="2246" y="1499"/>
              <a:ext cx="1245" cy="28"/>
            </a:xfrm>
            <a:prstGeom prst="rect">
              <a:avLst/>
            </a:prstGeom>
            <a:solidFill>
              <a:sysClr val="window" lastClr="FFFFFF">
                <a:alpha val="3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5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09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63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17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71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26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8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23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17" name="Rectangle 9"/>
            <p:cNvSpPr>
              <a:spLocks noChangeArrowheads="1"/>
            </p:cNvSpPr>
            <p:nvPr/>
          </p:nvSpPr>
          <p:spPr bwMode="auto">
            <a:xfrm>
              <a:off x="3483" y="1499"/>
              <a:ext cx="8" cy="1318"/>
            </a:xfrm>
            <a:prstGeom prst="rect">
              <a:avLst/>
            </a:prstGeom>
            <a:solidFill>
              <a:sysClr val="window" lastClr="FFFFFF">
                <a:alpha val="3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5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09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63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17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71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26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8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23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118" name="그룹 117"/>
          <p:cNvGrpSpPr/>
          <p:nvPr/>
        </p:nvGrpSpPr>
        <p:grpSpPr>
          <a:xfrm>
            <a:off x="1502195" y="2847998"/>
            <a:ext cx="366864" cy="274426"/>
            <a:chOff x="4434070" y="2073171"/>
            <a:chExt cx="219728" cy="184530"/>
          </a:xfrm>
        </p:grpSpPr>
        <p:sp>
          <p:nvSpPr>
            <p:cNvPr id="119" name="Freeform 4"/>
            <p:cNvSpPr>
              <a:spLocks/>
            </p:cNvSpPr>
            <p:nvPr/>
          </p:nvSpPr>
          <p:spPr bwMode="auto">
            <a:xfrm>
              <a:off x="4434070" y="2085972"/>
              <a:ext cx="58399" cy="125331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1" y="7"/>
                </a:cxn>
                <a:cxn ang="0">
                  <a:pos x="0" y="197"/>
                </a:cxn>
                <a:cxn ang="0">
                  <a:pos x="38" y="159"/>
                </a:cxn>
                <a:cxn ang="0">
                  <a:pos x="92" y="109"/>
                </a:cxn>
                <a:cxn ang="0">
                  <a:pos x="20" y="26"/>
                </a:cxn>
                <a:cxn ang="0">
                  <a:pos x="2" y="0"/>
                </a:cxn>
              </a:cxnLst>
              <a:rect l="0" t="0" r="r" b="b"/>
              <a:pathLst>
                <a:path w="92" h="197">
                  <a:moveTo>
                    <a:pt x="2" y="0"/>
                  </a:moveTo>
                  <a:cubicBezTo>
                    <a:pt x="1" y="2"/>
                    <a:pt x="1" y="5"/>
                    <a:pt x="1" y="7"/>
                  </a:cubicBezTo>
                  <a:cubicBezTo>
                    <a:pt x="0" y="70"/>
                    <a:pt x="0" y="134"/>
                    <a:pt x="0" y="197"/>
                  </a:cubicBezTo>
                  <a:cubicBezTo>
                    <a:pt x="12" y="184"/>
                    <a:pt x="25" y="171"/>
                    <a:pt x="38" y="159"/>
                  </a:cubicBezTo>
                  <a:cubicBezTo>
                    <a:pt x="56" y="142"/>
                    <a:pt x="74" y="125"/>
                    <a:pt x="92" y="109"/>
                  </a:cubicBezTo>
                  <a:cubicBezTo>
                    <a:pt x="67" y="83"/>
                    <a:pt x="43" y="55"/>
                    <a:pt x="20" y="26"/>
                  </a:cubicBezTo>
                  <a:cubicBezTo>
                    <a:pt x="14" y="18"/>
                    <a:pt x="8" y="9"/>
                    <a:pt x="2" y="0"/>
                  </a:cubicBezTo>
                </a:path>
              </a:pathLst>
            </a:custGeom>
            <a:gradFill>
              <a:gsLst>
                <a:gs pos="100000">
                  <a:sysClr val="window" lastClr="FFFFFF">
                    <a:alpha val="0"/>
                  </a:sysClr>
                </a:gs>
                <a:gs pos="0">
                  <a:sysClr val="window" lastClr="FFFFFF">
                    <a:alpha val="70000"/>
                  </a:sysClr>
                </a:gs>
              </a:gsLst>
              <a:lin ang="66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5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09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63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17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71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26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8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23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20" name="Freeform 5"/>
            <p:cNvSpPr>
              <a:spLocks/>
            </p:cNvSpPr>
            <p:nvPr/>
          </p:nvSpPr>
          <p:spPr bwMode="auto">
            <a:xfrm>
              <a:off x="4441803" y="2073171"/>
              <a:ext cx="153597" cy="75198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0" y="4"/>
                </a:cxn>
                <a:cxn ang="0">
                  <a:pos x="47" y="66"/>
                </a:cxn>
                <a:cxn ang="0">
                  <a:pos x="94" y="118"/>
                </a:cxn>
                <a:cxn ang="0">
                  <a:pos x="136" y="84"/>
                </a:cxn>
                <a:cxn ang="0">
                  <a:pos x="242" y="12"/>
                </a:cxn>
                <a:cxn ang="0">
                  <a:pos x="14" y="0"/>
                </a:cxn>
                <a:cxn ang="0">
                  <a:pos x="13" y="0"/>
                </a:cxn>
              </a:cxnLst>
              <a:rect l="0" t="0" r="r" b="b"/>
              <a:pathLst>
                <a:path w="242" h="118">
                  <a:moveTo>
                    <a:pt x="13" y="0"/>
                  </a:moveTo>
                  <a:cubicBezTo>
                    <a:pt x="8" y="0"/>
                    <a:pt x="4" y="2"/>
                    <a:pt x="0" y="4"/>
                  </a:cubicBezTo>
                  <a:cubicBezTo>
                    <a:pt x="14" y="26"/>
                    <a:pt x="31" y="46"/>
                    <a:pt x="47" y="66"/>
                  </a:cubicBezTo>
                  <a:cubicBezTo>
                    <a:pt x="63" y="83"/>
                    <a:pt x="78" y="101"/>
                    <a:pt x="94" y="118"/>
                  </a:cubicBezTo>
                  <a:cubicBezTo>
                    <a:pt x="108" y="106"/>
                    <a:pt x="121" y="95"/>
                    <a:pt x="136" y="84"/>
                  </a:cubicBezTo>
                  <a:cubicBezTo>
                    <a:pt x="169" y="57"/>
                    <a:pt x="205" y="33"/>
                    <a:pt x="242" y="12"/>
                  </a:cubicBezTo>
                  <a:cubicBezTo>
                    <a:pt x="166" y="8"/>
                    <a:pt x="90" y="4"/>
                    <a:pt x="14" y="0"/>
                  </a:cubicBezTo>
                  <a:cubicBezTo>
                    <a:pt x="13" y="0"/>
                    <a:pt x="13" y="0"/>
                    <a:pt x="13" y="0"/>
                  </a:cubicBezTo>
                </a:path>
              </a:pathLst>
            </a:custGeom>
            <a:gradFill>
              <a:gsLst>
                <a:gs pos="100000">
                  <a:sysClr val="window" lastClr="FFFFFF">
                    <a:alpha val="0"/>
                  </a:sysClr>
                </a:gs>
                <a:gs pos="0">
                  <a:sysClr val="window" lastClr="FFFFFF">
                    <a:alpha val="70000"/>
                  </a:sysClr>
                </a:gs>
              </a:gsLst>
              <a:lin ang="12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5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09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63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17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71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26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8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23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21" name="Freeform 6"/>
            <p:cNvSpPr>
              <a:spLocks/>
            </p:cNvSpPr>
            <p:nvPr/>
          </p:nvSpPr>
          <p:spPr bwMode="auto">
            <a:xfrm>
              <a:off x="4509001" y="2082238"/>
              <a:ext cx="144797" cy="130397"/>
            </a:xfrm>
            <a:custGeom>
              <a:avLst/>
              <a:gdLst/>
              <a:ahLst/>
              <a:cxnLst>
                <a:cxn ang="0">
                  <a:pos x="170" y="0"/>
                </a:cxn>
                <a:cxn ang="0">
                  <a:pos x="15" y="104"/>
                </a:cxn>
                <a:cxn ang="0">
                  <a:pos x="0" y="117"/>
                </a:cxn>
                <a:cxn ang="0">
                  <a:pos x="90" y="205"/>
                </a:cxn>
                <a:cxn ang="0">
                  <a:pos x="228" y="3"/>
                </a:cxn>
                <a:cxn ang="0">
                  <a:pos x="170" y="0"/>
                </a:cxn>
              </a:cxnLst>
              <a:rect l="0" t="0" r="r" b="b"/>
              <a:pathLst>
                <a:path w="228" h="205">
                  <a:moveTo>
                    <a:pt x="170" y="0"/>
                  </a:moveTo>
                  <a:cubicBezTo>
                    <a:pt x="114" y="28"/>
                    <a:pt x="63" y="64"/>
                    <a:pt x="15" y="104"/>
                  </a:cubicBezTo>
                  <a:cubicBezTo>
                    <a:pt x="10" y="108"/>
                    <a:pt x="5" y="112"/>
                    <a:pt x="0" y="117"/>
                  </a:cubicBezTo>
                  <a:cubicBezTo>
                    <a:pt x="29" y="147"/>
                    <a:pt x="59" y="177"/>
                    <a:pt x="90" y="205"/>
                  </a:cubicBezTo>
                  <a:cubicBezTo>
                    <a:pt x="168" y="151"/>
                    <a:pt x="217" y="76"/>
                    <a:pt x="228" y="3"/>
                  </a:cubicBezTo>
                  <a:cubicBezTo>
                    <a:pt x="209" y="2"/>
                    <a:pt x="189" y="1"/>
                    <a:pt x="170" y="0"/>
                  </a:cubicBezTo>
                </a:path>
              </a:pathLst>
            </a:custGeom>
            <a:gradFill>
              <a:gsLst>
                <a:gs pos="100000">
                  <a:sysClr val="window" lastClr="FFFFFF">
                    <a:alpha val="0"/>
                  </a:sysClr>
                </a:gs>
                <a:gs pos="0">
                  <a:sysClr val="window" lastClr="FFFFFF">
                    <a:alpha val="40000"/>
                  </a:sysClr>
                </a:gs>
              </a:gsLst>
              <a:lin ang="21594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5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09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63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17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71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26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8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23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22" name="Freeform 7"/>
            <p:cNvSpPr>
              <a:spLocks/>
            </p:cNvSpPr>
            <p:nvPr/>
          </p:nvSpPr>
          <p:spPr bwMode="auto">
            <a:xfrm>
              <a:off x="4434070" y="2163570"/>
              <a:ext cx="122664" cy="94131"/>
            </a:xfrm>
            <a:custGeom>
              <a:avLst/>
              <a:gdLst/>
              <a:ahLst/>
              <a:cxnLst>
                <a:cxn ang="0">
                  <a:pos x="104" y="0"/>
                </a:cxn>
                <a:cxn ang="0">
                  <a:pos x="26" y="73"/>
                </a:cxn>
                <a:cxn ang="0">
                  <a:pos x="0" y="101"/>
                </a:cxn>
                <a:cxn ang="0">
                  <a:pos x="0" y="148"/>
                </a:cxn>
                <a:cxn ang="0">
                  <a:pos x="167" y="102"/>
                </a:cxn>
                <a:cxn ang="0">
                  <a:pos x="193" y="87"/>
                </a:cxn>
                <a:cxn ang="0">
                  <a:pos x="111" y="7"/>
                </a:cxn>
                <a:cxn ang="0">
                  <a:pos x="104" y="0"/>
                </a:cxn>
              </a:cxnLst>
              <a:rect l="0" t="0" r="r" b="b"/>
              <a:pathLst>
                <a:path w="193" h="148">
                  <a:moveTo>
                    <a:pt x="104" y="0"/>
                  </a:moveTo>
                  <a:cubicBezTo>
                    <a:pt x="77" y="24"/>
                    <a:pt x="51" y="48"/>
                    <a:pt x="26" y="73"/>
                  </a:cubicBezTo>
                  <a:cubicBezTo>
                    <a:pt x="17" y="82"/>
                    <a:pt x="9" y="92"/>
                    <a:pt x="0" y="101"/>
                  </a:cubicBezTo>
                  <a:cubicBezTo>
                    <a:pt x="0" y="117"/>
                    <a:pt x="0" y="132"/>
                    <a:pt x="0" y="148"/>
                  </a:cubicBezTo>
                  <a:cubicBezTo>
                    <a:pt x="54" y="146"/>
                    <a:pt x="112" y="131"/>
                    <a:pt x="167" y="102"/>
                  </a:cubicBezTo>
                  <a:cubicBezTo>
                    <a:pt x="176" y="97"/>
                    <a:pt x="185" y="92"/>
                    <a:pt x="193" y="87"/>
                  </a:cubicBezTo>
                  <a:cubicBezTo>
                    <a:pt x="165" y="61"/>
                    <a:pt x="137" y="34"/>
                    <a:pt x="111" y="7"/>
                  </a:cubicBezTo>
                  <a:cubicBezTo>
                    <a:pt x="109" y="5"/>
                    <a:pt x="107" y="2"/>
                    <a:pt x="104" y="0"/>
                  </a:cubicBezTo>
                </a:path>
              </a:pathLst>
            </a:custGeom>
            <a:gradFill>
              <a:gsLst>
                <a:gs pos="100000">
                  <a:sysClr val="window" lastClr="FFFFFF">
                    <a:alpha val="0"/>
                  </a:sysClr>
                </a:gs>
                <a:gs pos="0">
                  <a:sysClr val="window" lastClr="FFFFFF">
                    <a:alpha val="31000"/>
                  </a:sysClr>
                </a:gs>
              </a:gsLst>
              <a:lin ang="48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5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09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63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17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71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26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8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23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123" name="TextBox 26"/>
          <p:cNvSpPr txBox="1"/>
          <p:nvPr/>
        </p:nvSpPr>
        <p:spPr>
          <a:xfrm flipH="1">
            <a:off x="1352658" y="2959464"/>
            <a:ext cx="2024310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54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09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463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617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771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26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080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234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120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Arial" pitchFamily="34" charset="0"/>
              </a:rPr>
              <a:t>서류전형</a:t>
            </a: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Arial" pitchFamily="34" charset="0"/>
            </a:endParaRPr>
          </a:p>
        </p:txBody>
      </p:sp>
      <p:grpSp>
        <p:nvGrpSpPr>
          <p:cNvPr id="124" name="Group 3"/>
          <p:cNvGrpSpPr>
            <a:grpSpLocks noChangeAspect="1"/>
          </p:cNvGrpSpPr>
          <p:nvPr/>
        </p:nvGrpSpPr>
        <p:grpSpPr bwMode="auto">
          <a:xfrm flipH="1">
            <a:off x="1401948" y="3763074"/>
            <a:ext cx="1861651" cy="572047"/>
            <a:chOff x="2246" y="1499"/>
            <a:chExt cx="1298" cy="1318"/>
          </a:xfrm>
        </p:grpSpPr>
        <p:sp>
          <p:nvSpPr>
            <p:cNvPr id="125" name="Freeform 5"/>
            <p:cNvSpPr>
              <a:spLocks/>
            </p:cNvSpPr>
            <p:nvPr/>
          </p:nvSpPr>
          <p:spPr bwMode="auto">
            <a:xfrm>
              <a:off x="3400" y="1499"/>
              <a:ext cx="144" cy="1318"/>
            </a:xfrm>
            <a:custGeom>
              <a:avLst/>
              <a:gdLst/>
              <a:ahLst/>
              <a:cxnLst>
                <a:cxn ang="0">
                  <a:pos x="0" y="712"/>
                </a:cxn>
                <a:cxn ang="0">
                  <a:pos x="92" y="1318"/>
                </a:cxn>
                <a:cxn ang="0">
                  <a:pos x="183" y="1227"/>
                </a:cxn>
                <a:cxn ang="0">
                  <a:pos x="183" y="125"/>
                </a:cxn>
                <a:cxn ang="0">
                  <a:pos x="92" y="0"/>
                </a:cxn>
                <a:cxn ang="0">
                  <a:pos x="0" y="712"/>
                </a:cxn>
              </a:cxnLst>
              <a:rect l="0" t="0" r="r" b="b"/>
              <a:pathLst>
                <a:path w="183" h="1318">
                  <a:moveTo>
                    <a:pt x="0" y="712"/>
                  </a:moveTo>
                  <a:lnTo>
                    <a:pt x="92" y="1318"/>
                  </a:lnTo>
                  <a:lnTo>
                    <a:pt x="183" y="1227"/>
                  </a:lnTo>
                  <a:lnTo>
                    <a:pt x="183" y="125"/>
                  </a:lnTo>
                  <a:lnTo>
                    <a:pt x="92" y="0"/>
                  </a:lnTo>
                  <a:lnTo>
                    <a:pt x="0" y="712"/>
                  </a:lnTo>
                </a:path>
              </a:pathLst>
            </a:custGeom>
            <a:solidFill>
              <a:srgbClr val="BFE0E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5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09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63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17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71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26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8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23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26" name="Rectangle 7"/>
            <p:cNvSpPr>
              <a:spLocks noChangeArrowheads="1"/>
            </p:cNvSpPr>
            <p:nvPr/>
          </p:nvSpPr>
          <p:spPr bwMode="auto">
            <a:xfrm>
              <a:off x="2247" y="1499"/>
              <a:ext cx="1245" cy="1318"/>
            </a:xfrm>
            <a:prstGeom prst="rect">
              <a:avLst/>
            </a:prstGeom>
            <a:solidFill>
              <a:srgbClr val="329BC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5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09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63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17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71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26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8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23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27" name="Rectangle 8"/>
            <p:cNvSpPr>
              <a:spLocks noChangeArrowheads="1"/>
            </p:cNvSpPr>
            <p:nvPr/>
          </p:nvSpPr>
          <p:spPr bwMode="auto">
            <a:xfrm>
              <a:off x="2246" y="1499"/>
              <a:ext cx="1245" cy="28"/>
            </a:xfrm>
            <a:prstGeom prst="rect">
              <a:avLst/>
            </a:prstGeom>
            <a:solidFill>
              <a:sysClr val="window" lastClr="FFFFFF">
                <a:alpha val="3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5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09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63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17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71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26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8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23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28" name="Rectangle 9"/>
            <p:cNvSpPr>
              <a:spLocks noChangeArrowheads="1"/>
            </p:cNvSpPr>
            <p:nvPr/>
          </p:nvSpPr>
          <p:spPr bwMode="auto">
            <a:xfrm>
              <a:off x="3483" y="1499"/>
              <a:ext cx="8" cy="1318"/>
            </a:xfrm>
            <a:prstGeom prst="rect">
              <a:avLst/>
            </a:prstGeom>
            <a:solidFill>
              <a:sysClr val="window" lastClr="FFFFFF">
                <a:alpha val="3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5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09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63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17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71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26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8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23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129" name="그룹 128"/>
          <p:cNvGrpSpPr/>
          <p:nvPr/>
        </p:nvGrpSpPr>
        <p:grpSpPr>
          <a:xfrm>
            <a:off x="1501967" y="3784104"/>
            <a:ext cx="366864" cy="274426"/>
            <a:chOff x="4434070" y="2073171"/>
            <a:chExt cx="219728" cy="184530"/>
          </a:xfrm>
        </p:grpSpPr>
        <p:sp>
          <p:nvSpPr>
            <p:cNvPr id="130" name="Freeform 4"/>
            <p:cNvSpPr>
              <a:spLocks/>
            </p:cNvSpPr>
            <p:nvPr/>
          </p:nvSpPr>
          <p:spPr bwMode="auto">
            <a:xfrm>
              <a:off x="4434070" y="2085972"/>
              <a:ext cx="58399" cy="125331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1" y="7"/>
                </a:cxn>
                <a:cxn ang="0">
                  <a:pos x="0" y="197"/>
                </a:cxn>
                <a:cxn ang="0">
                  <a:pos x="38" y="159"/>
                </a:cxn>
                <a:cxn ang="0">
                  <a:pos x="92" y="109"/>
                </a:cxn>
                <a:cxn ang="0">
                  <a:pos x="20" y="26"/>
                </a:cxn>
                <a:cxn ang="0">
                  <a:pos x="2" y="0"/>
                </a:cxn>
              </a:cxnLst>
              <a:rect l="0" t="0" r="r" b="b"/>
              <a:pathLst>
                <a:path w="92" h="197">
                  <a:moveTo>
                    <a:pt x="2" y="0"/>
                  </a:moveTo>
                  <a:cubicBezTo>
                    <a:pt x="1" y="2"/>
                    <a:pt x="1" y="5"/>
                    <a:pt x="1" y="7"/>
                  </a:cubicBezTo>
                  <a:cubicBezTo>
                    <a:pt x="0" y="70"/>
                    <a:pt x="0" y="134"/>
                    <a:pt x="0" y="197"/>
                  </a:cubicBezTo>
                  <a:cubicBezTo>
                    <a:pt x="12" y="184"/>
                    <a:pt x="25" y="171"/>
                    <a:pt x="38" y="159"/>
                  </a:cubicBezTo>
                  <a:cubicBezTo>
                    <a:pt x="56" y="142"/>
                    <a:pt x="74" y="125"/>
                    <a:pt x="92" y="109"/>
                  </a:cubicBezTo>
                  <a:cubicBezTo>
                    <a:pt x="67" y="83"/>
                    <a:pt x="43" y="55"/>
                    <a:pt x="20" y="26"/>
                  </a:cubicBezTo>
                  <a:cubicBezTo>
                    <a:pt x="14" y="18"/>
                    <a:pt x="8" y="9"/>
                    <a:pt x="2" y="0"/>
                  </a:cubicBezTo>
                </a:path>
              </a:pathLst>
            </a:custGeom>
            <a:gradFill>
              <a:gsLst>
                <a:gs pos="100000">
                  <a:sysClr val="window" lastClr="FFFFFF">
                    <a:alpha val="0"/>
                  </a:sysClr>
                </a:gs>
                <a:gs pos="0">
                  <a:sysClr val="window" lastClr="FFFFFF">
                    <a:alpha val="70000"/>
                  </a:sysClr>
                </a:gs>
              </a:gsLst>
              <a:lin ang="66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5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09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63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17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71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26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8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23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31" name="Freeform 5"/>
            <p:cNvSpPr>
              <a:spLocks/>
            </p:cNvSpPr>
            <p:nvPr/>
          </p:nvSpPr>
          <p:spPr bwMode="auto">
            <a:xfrm>
              <a:off x="4441803" y="2073171"/>
              <a:ext cx="153597" cy="75198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0" y="4"/>
                </a:cxn>
                <a:cxn ang="0">
                  <a:pos x="47" y="66"/>
                </a:cxn>
                <a:cxn ang="0">
                  <a:pos x="94" y="118"/>
                </a:cxn>
                <a:cxn ang="0">
                  <a:pos x="136" y="84"/>
                </a:cxn>
                <a:cxn ang="0">
                  <a:pos x="242" y="12"/>
                </a:cxn>
                <a:cxn ang="0">
                  <a:pos x="14" y="0"/>
                </a:cxn>
                <a:cxn ang="0">
                  <a:pos x="13" y="0"/>
                </a:cxn>
              </a:cxnLst>
              <a:rect l="0" t="0" r="r" b="b"/>
              <a:pathLst>
                <a:path w="242" h="118">
                  <a:moveTo>
                    <a:pt x="13" y="0"/>
                  </a:moveTo>
                  <a:cubicBezTo>
                    <a:pt x="8" y="0"/>
                    <a:pt x="4" y="2"/>
                    <a:pt x="0" y="4"/>
                  </a:cubicBezTo>
                  <a:cubicBezTo>
                    <a:pt x="14" y="26"/>
                    <a:pt x="31" y="46"/>
                    <a:pt x="47" y="66"/>
                  </a:cubicBezTo>
                  <a:cubicBezTo>
                    <a:pt x="63" y="83"/>
                    <a:pt x="78" y="101"/>
                    <a:pt x="94" y="118"/>
                  </a:cubicBezTo>
                  <a:cubicBezTo>
                    <a:pt x="108" y="106"/>
                    <a:pt x="121" y="95"/>
                    <a:pt x="136" y="84"/>
                  </a:cubicBezTo>
                  <a:cubicBezTo>
                    <a:pt x="169" y="57"/>
                    <a:pt x="205" y="33"/>
                    <a:pt x="242" y="12"/>
                  </a:cubicBezTo>
                  <a:cubicBezTo>
                    <a:pt x="166" y="8"/>
                    <a:pt x="90" y="4"/>
                    <a:pt x="14" y="0"/>
                  </a:cubicBezTo>
                  <a:cubicBezTo>
                    <a:pt x="13" y="0"/>
                    <a:pt x="13" y="0"/>
                    <a:pt x="13" y="0"/>
                  </a:cubicBezTo>
                </a:path>
              </a:pathLst>
            </a:custGeom>
            <a:gradFill>
              <a:gsLst>
                <a:gs pos="100000">
                  <a:sysClr val="window" lastClr="FFFFFF">
                    <a:alpha val="0"/>
                  </a:sysClr>
                </a:gs>
                <a:gs pos="0">
                  <a:sysClr val="window" lastClr="FFFFFF">
                    <a:alpha val="70000"/>
                  </a:sysClr>
                </a:gs>
              </a:gsLst>
              <a:lin ang="12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5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09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63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17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71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26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8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23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32" name="Freeform 6"/>
            <p:cNvSpPr>
              <a:spLocks/>
            </p:cNvSpPr>
            <p:nvPr/>
          </p:nvSpPr>
          <p:spPr bwMode="auto">
            <a:xfrm>
              <a:off x="4509001" y="2082238"/>
              <a:ext cx="144797" cy="130397"/>
            </a:xfrm>
            <a:custGeom>
              <a:avLst/>
              <a:gdLst/>
              <a:ahLst/>
              <a:cxnLst>
                <a:cxn ang="0">
                  <a:pos x="170" y="0"/>
                </a:cxn>
                <a:cxn ang="0">
                  <a:pos x="15" y="104"/>
                </a:cxn>
                <a:cxn ang="0">
                  <a:pos x="0" y="117"/>
                </a:cxn>
                <a:cxn ang="0">
                  <a:pos x="90" y="205"/>
                </a:cxn>
                <a:cxn ang="0">
                  <a:pos x="228" y="3"/>
                </a:cxn>
                <a:cxn ang="0">
                  <a:pos x="170" y="0"/>
                </a:cxn>
              </a:cxnLst>
              <a:rect l="0" t="0" r="r" b="b"/>
              <a:pathLst>
                <a:path w="228" h="205">
                  <a:moveTo>
                    <a:pt x="170" y="0"/>
                  </a:moveTo>
                  <a:cubicBezTo>
                    <a:pt x="114" y="28"/>
                    <a:pt x="63" y="64"/>
                    <a:pt x="15" y="104"/>
                  </a:cubicBezTo>
                  <a:cubicBezTo>
                    <a:pt x="10" y="108"/>
                    <a:pt x="5" y="112"/>
                    <a:pt x="0" y="117"/>
                  </a:cubicBezTo>
                  <a:cubicBezTo>
                    <a:pt x="29" y="147"/>
                    <a:pt x="59" y="177"/>
                    <a:pt x="90" y="205"/>
                  </a:cubicBezTo>
                  <a:cubicBezTo>
                    <a:pt x="168" y="151"/>
                    <a:pt x="217" y="76"/>
                    <a:pt x="228" y="3"/>
                  </a:cubicBezTo>
                  <a:cubicBezTo>
                    <a:pt x="209" y="2"/>
                    <a:pt x="189" y="1"/>
                    <a:pt x="170" y="0"/>
                  </a:cubicBezTo>
                </a:path>
              </a:pathLst>
            </a:custGeom>
            <a:gradFill>
              <a:gsLst>
                <a:gs pos="100000">
                  <a:sysClr val="window" lastClr="FFFFFF">
                    <a:alpha val="0"/>
                  </a:sysClr>
                </a:gs>
                <a:gs pos="0">
                  <a:sysClr val="window" lastClr="FFFFFF">
                    <a:alpha val="40000"/>
                  </a:sysClr>
                </a:gs>
              </a:gsLst>
              <a:lin ang="21594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5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09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63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17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71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26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8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23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33" name="Freeform 7"/>
            <p:cNvSpPr>
              <a:spLocks/>
            </p:cNvSpPr>
            <p:nvPr/>
          </p:nvSpPr>
          <p:spPr bwMode="auto">
            <a:xfrm>
              <a:off x="4434070" y="2163570"/>
              <a:ext cx="122664" cy="94131"/>
            </a:xfrm>
            <a:custGeom>
              <a:avLst/>
              <a:gdLst/>
              <a:ahLst/>
              <a:cxnLst>
                <a:cxn ang="0">
                  <a:pos x="104" y="0"/>
                </a:cxn>
                <a:cxn ang="0">
                  <a:pos x="26" y="73"/>
                </a:cxn>
                <a:cxn ang="0">
                  <a:pos x="0" y="101"/>
                </a:cxn>
                <a:cxn ang="0">
                  <a:pos x="0" y="148"/>
                </a:cxn>
                <a:cxn ang="0">
                  <a:pos x="167" y="102"/>
                </a:cxn>
                <a:cxn ang="0">
                  <a:pos x="193" y="87"/>
                </a:cxn>
                <a:cxn ang="0">
                  <a:pos x="111" y="7"/>
                </a:cxn>
                <a:cxn ang="0">
                  <a:pos x="104" y="0"/>
                </a:cxn>
              </a:cxnLst>
              <a:rect l="0" t="0" r="r" b="b"/>
              <a:pathLst>
                <a:path w="193" h="148">
                  <a:moveTo>
                    <a:pt x="104" y="0"/>
                  </a:moveTo>
                  <a:cubicBezTo>
                    <a:pt x="77" y="24"/>
                    <a:pt x="51" y="48"/>
                    <a:pt x="26" y="73"/>
                  </a:cubicBezTo>
                  <a:cubicBezTo>
                    <a:pt x="17" y="82"/>
                    <a:pt x="9" y="92"/>
                    <a:pt x="0" y="101"/>
                  </a:cubicBezTo>
                  <a:cubicBezTo>
                    <a:pt x="0" y="117"/>
                    <a:pt x="0" y="132"/>
                    <a:pt x="0" y="148"/>
                  </a:cubicBezTo>
                  <a:cubicBezTo>
                    <a:pt x="54" y="146"/>
                    <a:pt x="112" y="131"/>
                    <a:pt x="167" y="102"/>
                  </a:cubicBezTo>
                  <a:cubicBezTo>
                    <a:pt x="176" y="97"/>
                    <a:pt x="185" y="92"/>
                    <a:pt x="193" y="87"/>
                  </a:cubicBezTo>
                  <a:cubicBezTo>
                    <a:pt x="165" y="61"/>
                    <a:pt x="137" y="34"/>
                    <a:pt x="111" y="7"/>
                  </a:cubicBezTo>
                  <a:cubicBezTo>
                    <a:pt x="109" y="5"/>
                    <a:pt x="107" y="2"/>
                    <a:pt x="104" y="0"/>
                  </a:cubicBezTo>
                </a:path>
              </a:pathLst>
            </a:custGeom>
            <a:gradFill>
              <a:gsLst>
                <a:gs pos="100000">
                  <a:sysClr val="window" lastClr="FFFFFF">
                    <a:alpha val="0"/>
                  </a:sysClr>
                </a:gs>
                <a:gs pos="0">
                  <a:sysClr val="window" lastClr="FFFFFF">
                    <a:alpha val="31000"/>
                  </a:sysClr>
                </a:gs>
              </a:gsLst>
              <a:lin ang="48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5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09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63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17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71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26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8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23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134" name="TextBox 26"/>
          <p:cNvSpPr txBox="1"/>
          <p:nvPr/>
        </p:nvSpPr>
        <p:spPr>
          <a:xfrm flipH="1">
            <a:off x="1352431" y="3896216"/>
            <a:ext cx="2024310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54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09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463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617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771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26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080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234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120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Arial" pitchFamily="34" charset="0"/>
              </a:rPr>
              <a:t>필기시험</a:t>
            </a: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Arial" pitchFamily="34" charset="0"/>
            </a:endParaRPr>
          </a:p>
        </p:txBody>
      </p:sp>
      <p:grpSp>
        <p:nvGrpSpPr>
          <p:cNvPr id="135" name="Group 3"/>
          <p:cNvGrpSpPr>
            <a:grpSpLocks noChangeAspect="1"/>
          </p:cNvGrpSpPr>
          <p:nvPr/>
        </p:nvGrpSpPr>
        <p:grpSpPr bwMode="auto">
          <a:xfrm flipH="1">
            <a:off x="1375596" y="4699179"/>
            <a:ext cx="1861651" cy="572047"/>
            <a:chOff x="2246" y="1499"/>
            <a:chExt cx="1298" cy="1318"/>
          </a:xfrm>
        </p:grpSpPr>
        <p:sp>
          <p:nvSpPr>
            <p:cNvPr id="136" name="Freeform 5"/>
            <p:cNvSpPr>
              <a:spLocks/>
            </p:cNvSpPr>
            <p:nvPr/>
          </p:nvSpPr>
          <p:spPr bwMode="auto">
            <a:xfrm>
              <a:off x="3400" y="1499"/>
              <a:ext cx="144" cy="1318"/>
            </a:xfrm>
            <a:custGeom>
              <a:avLst/>
              <a:gdLst/>
              <a:ahLst/>
              <a:cxnLst>
                <a:cxn ang="0">
                  <a:pos x="0" y="712"/>
                </a:cxn>
                <a:cxn ang="0">
                  <a:pos x="92" y="1318"/>
                </a:cxn>
                <a:cxn ang="0">
                  <a:pos x="183" y="1227"/>
                </a:cxn>
                <a:cxn ang="0">
                  <a:pos x="183" y="125"/>
                </a:cxn>
                <a:cxn ang="0">
                  <a:pos x="92" y="0"/>
                </a:cxn>
                <a:cxn ang="0">
                  <a:pos x="0" y="712"/>
                </a:cxn>
              </a:cxnLst>
              <a:rect l="0" t="0" r="r" b="b"/>
              <a:pathLst>
                <a:path w="183" h="1318">
                  <a:moveTo>
                    <a:pt x="0" y="712"/>
                  </a:moveTo>
                  <a:lnTo>
                    <a:pt x="92" y="1318"/>
                  </a:lnTo>
                  <a:lnTo>
                    <a:pt x="183" y="1227"/>
                  </a:lnTo>
                  <a:lnTo>
                    <a:pt x="183" y="125"/>
                  </a:lnTo>
                  <a:lnTo>
                    <a:pt x="92" y="0"/>
                  </a:lnTo>
                  <a:lnTo>
                    <a:pt x="0" y="712"/>
                  </a:lnTo>
                </a:path>
              </a:pathLst>
            </a:custGeom>
            <a:solidFill>
              <a:srgbClr val="BFE0E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5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09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63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17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71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26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8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23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37" name="Rectangle 7"/>
            <p:cNvSpPr>
              <a:spLocks noChangeArrowheads="1"/>
            </p:cNvSpPr>
            <p:nvPr/>
          </p:nvSpPr>
          <p:spPr bwMode="auto">
            <a:xfrm>
              <a:off x="2247" y="1499"/>
              <a:ext cx="1245" cy="1318"/>
            </a:xfrm>
            <a:prstGeom prst="rect">
              <a:avLst/>
            </a:prstGeom>
            <a:solidFill>
              <a:srgbClr val="329BC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5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09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63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17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71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26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8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23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38" name="Rectangle 8"/>
            <p:cNvSpPr>
              <a:spLocks noChangeArrowheads="1"/>
            </p:cNvSpPr>
            <p:nvPr/>
          </p:nvSpPr>
          <p:spPr bwMode="auto">
            <a:xfrm>
              <a:off x="2246" y="1499"/>
              <a:ext cx="1245" cy="28"/>
            </a:xfrm>
            <a:prstGeom prst="rect">
              <a:avLst/>
            </a:prstGeom>
            <a:solidFill>
              <a:sysClr val="window" lastClr="FFFFFF">
                <a:alpha val="3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5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09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63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17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71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26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8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23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39" name="Rectangle 9"/>
            <p:cNvSpPr>
              <a:spLocks noChangeArrowheads="1"/>
            </p:cNvSpPr>
            <p:nvPr/>
          </p:nvSpPr>
          <p:spPr bwMode="auto">
            <a:xfrm>
              <a:off x="3483" y="1499"/>
              <a:ext cx="8" cy="1318"/>
            </a:xfrm>
            <a:prstGeom prst="rect">
              <a:avLst/>
            </a:prstGeom>
            <a:solidFill>
              <a:sysClr val="window" lastClr="FFFFFF">
                <a:alpha val="3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5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09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63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17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71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26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8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23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140" name="그룹 139"/>
          <p:cNvGrpSpPr/>
          <p:nvPr/>
        </p:nvGrpSpPr>
        <p:grpSpPr>
          <a:xfrm>
            <a:off x="1475616" y="4720208"/>
            <a:ext cx="366864" cy="274426"/>
            <a:chOff x="4434070" y="2073171"/>
            <a:chExt cx="219728" cy="184530"/>
          </a:xfrm>
        </p:grpSpPr>
        <p:sp>
          <p:nvSpPr>
            <p:cNvPr id="141" name="Freeform 4"/>
            <p:cNvSpPr>
              <a:spLocks/>
            </p:cNvSpPr>
            <p:nvPr/>
          </p:nvSpPr>
          <p:spPr bwMode="auto">
            <a:xfrm>
              <a:off x="4434070" y="2085972"/>
              <a:ext cx="58399" cy="125331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1" y="7"/>
                </a:cxn>
                <a:cxn ang="0">
                  <a:pos x="0" y="197"/>
                </a:cxn>
                <a:cxn ang="0">
                  <a:pos x="38" y="159"/>
                </a:cxn>
                <a:cxn ang="0">
                  <a:pos x="92" y="109"/>
                </a:cxn>
                <a:cxn ang="0">
                  <a:pos x="20" y="26"/>
                </a:cxn>
                <a:cxn ang="0">
                  <a:pos x="2" y="0"/>
                </a:cxn>
              </a:cxnLst>
              <a:rect l="0" t="0" r="r" b="b"/>
              <a:pathLst>
                <a:path w="92" h="197">
                  <a:moveTo>
                    <a:pt x="2" y="0"/>
                  </a:moveTo>
                  <a:cubicBezTo>
                    <a:pt x="1" y="2"/>
                    <a:pt x="1" y="5"/>
                    <a:pt x="1" y="7"/>
                  </a:cubicBezTo>
                  <a:cubicBezTo>
                    <a:pt x="0" y="70"/>
                    <a:pt x="0" y="134"/>
                    <a:pt x="0" y="197"/>
                  </a:cubicBezTo>
                  <a:cubicBezTo>
                    <a:pt x="12" y="184"/>
                    <a:pt x="25" y="171"/>
                    <a:pt x="38" y="159"/>
                  </a:cubicBezTo>
                  <a:cubicBezTo>
                    <a:pt x="56" y="142"/>
                    <a:pt x="74" y="125"/>
                    <a:pt x="92" y="109"/>
                  </a:cubicBezTo>
                  <a:cubicBezTo>
                    <a:pt x="67" y="83"/>
                    <a:pt x="43" y="55"/>
                    <a:pt x="20" y="26"/>
                  </a:cubicBezTo>
                  <a:cubicBezTo>
                    <a:pt x="14" y="18"/>
                    <a:pt x="8" y="9"/>
                    <a:pt x="2" y="0"/>
                  </a:cubicBezTo>
                </a:path>
              </a:pathLst>
            </a:custGeom>
            <a:gradFill>
              <a:gsLst>
                <a:gs pos="100000">
                  <a:sysClr val="window" lastClr="FFFFFF">
                    <a:alpha val="0"/>
                  </a:sysClr>
                </a:gs>
                <a:gs pos="0">
                  <a:sysClr val="window" lastClr="FFFFFF">
                    <a:alpha val="70000"/>
                  </a:sysClr>
                </a:gs>
              </a:gsLst>
              <a:lin ang="66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5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09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63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17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71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26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8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23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42" name="Freeform 5"/>
            <p:cNvSpPr>
              <a:spLocks/>
            </p:cNvSpPr>
            <p:nvPr/>
          </p:nvSpPr>
          <p:spPr bwMode="auto">
            <a:xfrm>
              <a:off x="4441803" y="2073171"/>
              <a:ext cx="153597" cy="75198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0" y="4"/>
                </a:cxn>
                <a:cxn ang="0">
                  <a:pos x="47" y="66"/>
                </a:cxn>
                <a:cxn ang="0">
                  <a:pos x="94" y="118"/>
                </a:cxn>
                <a:cxn ang="0">
                  <a:pos x="136" y="84"/>
                </a:cxn>
                <a:cxn ang="0">
                  <a:pos x="242" y="12"/>
                </a:cxn>
                <a:cxn ang="0">
                  <a:pos x="14" y="0"/>
                </a:cxn>
                <a:cxn ang="0">
                  <a:pos x="13" y="0"/>
                </a:cxn>
              </a:cxnLst>
              <a:rect l="0" t="0" r="r" b="b"/>
              <a:pathLst>
                <a:path w="242" h="118">
                  <a:moveTo>
                    <a:pt x="13" y="0"/>
                  </a:moveTo>
                  <a:cubicBezTo>
                    <a:pt x="8" y="0"/>
                    <a:pt x="4" y="2"/>
                    <a:pt x="0" y="4"/>
                  </a:cubicBezTo>
                  <a:cubicBezTo>
                    <a:pt x="14" y="26"/>
                    <a:pt x="31" y="46"/>
                    <a:pt x="47" y="66"/>
                  </a:cubicBezTo>
                  <a:cubicBezTo>
                    <a:pt x="63" y="83"/>
                    <a:pt x="78" y="101"/>
                    <a:pt x="94" y="118"/>
                  </a:cubicBezTo>
                  <a:cubicBezTo>
                    <a:pt x="108" y="106"/>
                    <a:pt x="121" y="95"/>
                    <a:pt x="136" y="84"/>
                  </a:cubicBezTo>
                  <a:cubicBezTo>
                    <a:pt x="169" y="57"/>
                    <a:pt x="205" y="33"/>
                    <a:pt x="242" y="12"/>
                  </a:cubicBezTo>
                  <a:cubicBezTo>
                    <a:pt x="166" y="8"/>
                    <a:pt x="90" y="4"/>
                    <a:pt x="14" y="0"/>
                  </a:cubicBezTo>
                  <a:cubicBezTo>
                    <a:pt x="13" y="0"/>
                    <a:pt x="13" y="0"/>
                    <a:pt x="13" y="0"/>
                  </a:cubicBezTo>
                </a:path>
              </a:pathLst>
            </a:custGeom>
            <a:gradFill>
              <a:gsLst>
                <a:gs pos="100000">
                  <a:sysClr val="window" lastClr="FFFFFF">
                    <a:alpha val="0"/>
                  </a:sysClr>
                </a:gs>
                <a:gs pos="0">
                  <a:sysClr val="window" lastClr="FFFFFF">
                    <a:alpha val="70000"/>
                  </a:sysClr>
                </a:gs>
              </a:gsLst>
              <a:lin ang="12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5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09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63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17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71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26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8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23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43" name="Freeform 6"/>
            <p:cNvSpPr>
              <a:spLocks/>
            </p:cNvSpPr>
            <p:nvPr/>
          </p:nvSpPr>
          <p:spPr bwMode="auto">
            <a:xfrm>
              <a:off x="4509001" y="2082238"/>
              <a:ext cx="144797" cy="130397"/>
            </a:xfrm>
            <a:custGeom>
              <a:avLst/>
              <a:gdLst/>
              <a:ahLst/>
              <a:cxnLst>
                <a:cxn ang="0">
                  <a:pos x="170" y="0"/>
                </a:cxn>
                <a:cxn ang="0">
                  <a:pos x="15" y="104"/>
                </a:cxn>
                <a:cxn ang="0">
                  <a:pos x="0" y="117"/>
                </a:cxn>
                <a:cxn ang="0">
                  <a:pos x="90" y="205"/>
                </a:cxn>
                <a:cxn ang="0">
                  <a:pos x="228" y="3"/>
                </a:cxn>
                <a:cxn ang="0">
                  <a:pos x="170" y="0"/>
                </a:cxn>
              </a:cxnLst>
              <a:rect l="0" t="0" r="r" b="b"/>
              <a:pathLst>
                <a:path w="228" h="205">
                  <a:moveTo>
                    <a:pt x="170" y="0"/>
                  </a:moveTo>
                  <a:cubicBezTo>
                    <a:pt x="114" y="28"/>
                    <a:pt x="63" y="64"/>
                    <a:pt x="15" y="104"/>
                  </a:cubicBezTo>
                  <a:cubicBezTo>
                    <a:pt x="10" y="108"/>
                    <a:pt x="5" y="112"/>
                    <a:pt x="0" y="117"/>
                  </a:cubicBezTo>
                  <a:cubicBezTo>
                    <a:pt x="29" y="147"/>
                    <a:pt x="59" y="177"/>
                    <a:pt x="90" y="205"/>
                  </a:cubicBezTo>
                  <a:cubicBezTo>
                    <a:pt x="168" y="151"/>
                    <a:pt x="217" y="76"/>
                    <a:pt x="228" y="3"/>
                  </a:cubicBezTo>
                  <a:cubicBezTo>
                    <a:pt x="209" y="2"/>
                    <a:pt x="189" y="1"/>
                    <a:pt x="170" y="0"/>
                  </a:cubicBezTo>
                </a:path>
              </a:pathLst>
            </a:custGeom>
            <a:gradFill>
              <a:gsLst>
                <a:gs pos="100000">
                  <a:sysClr val="window" lastClr="FFFFFF">
                    <a:alpha val="0"/>
                  </a:sysClr>
                </a:gs>
                <a:gs pos="0">
                  <a:sysClr val="window" lastClr="FFFFFF">
                    <a:alpha val="40000"/>
                  </a:sysClr>
                </a:gs>
              </a:gsLst>
              <a:lin ang="21594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5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09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63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17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71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26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8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23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44" name="Freeform 7"/>
            <p:cNvSpPr>
              <a:spLocks/>
            </p:cNvSpPr>
            <p:nvPr/>
          </p:nvSpPr>
          <p:spPr bwMode="auto">
            <a:xfrm>
              <a:off x="4434070" y="2163570"/>
              <a:ext cx="122664" cy="94131"/>
            </a:xfrm>
            <a:custGeom>
              <a:avLst/>
              <a:gdLst/>
              <a:ahLst/>
              <a:cxnLst>
                <a:cxn ang="0">
                  <a:pos x="104" y="0"/>
                </a:cxn>
                <a:cxn ang="0">
                  <a:pos x="26" y="73"/>
                </a:cxn>
                <a:cxn ang="0">
                  <a:pos x="0" y="101"/>
                </a:cxn>
                <a:cxn ang="0">
                  <a:pos x="0" y="148"/>
                </a:cxn>
                <a:cxn ang="0">
                  <a:pos x="167" y="102"/>
                </a:cxn>
                <a:cxn ang="0">
                  <a:pos x="193" y="87"/>
                </a:cxn>
                <a:cxn ang="0">
                  <a:pos x="111" y="7"/>
                </a:cxn>
                <a:cxn ang="0">
                  <a:pos x="104" y="0"/>
                </a:cxn>
              </a:cxnLst>
              <a:rect l="0" t="0" r="r" b="b"/>
              <a:pathLst>
                <a:path w="193" h="148">
                  <a:moveTo>
                    <a:pt x="104" y="0"/>
                  </a:moveTo>
                  <a:cubicBezTo>
                    <a:pt x="77" y="24"/>
                    <a:pt x="51" y="48"/>
                    <a:pt x="26" y="73"/>
                  </a:cubicBezTo>
                  <a:cubicBezTo>
                    <a:pt x="17" y="82"/>
                    <a:pt x="9" y="92"/>
                    <a:pt x="0" y="101"/>
                  </a:cubicBezTo>
                  <a:cubicBezTo>
                    <a:pt x="0" y="117"/>
                    <a:pt x="0" y="132"/>
                    <a:pt x="0" y="148"/>
                  </a:cubicBezTo>
                  <a:cubicBezTo>
                    <a:pt x="54" y="146"/>
                    <a:pt x="112" y="131"/>
                    <a:pt x="167" y="102"/>
                  </a:cubicBezTo>
                  <a:cubicBezTo>
                    <a:pt x="176" y="97"/>
                    <a:pt x="185" y="92"/>
                    <a:pt x="193" y="87"/>
                  </a:cubicBezTo>
                  <a:cubicBezTo>
                    <a:pt x="165" y="61"/>
                    <a:pt x="137" y="34"/>
                    <a:pt x="111" y="7"/>
                  </a:cubicBezTo>
                  <a:cubicBezTo>
                    <a:pt x="109" y="5"/>
                    <a:pt x="107" y="2"/>
                    <a:pt x="104" y="0"/>
                  </a:cubicBezTo>
                </a:path>
              </a:pathLst>
            </a:custGeom>
            <a:gradFill>
              <a:gsLst>
                <a:gs pos="100000">
                  <a:sysClr val="window" lastClr="FFFFFF">
                    <a:alpha val="0"/>
                  </a:sysClr>
                </a:gs>
                <a:gs pos="0">
                  <a:sysClr val="window" lastClr="FFFFFF">
                    <a:alpha val="31000"/>
                  </a:sysClr>
                </a:gs>
              </a:gsLst>
              <a:lin ang="48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5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09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63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17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71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26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8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23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145" name="TextBox 26"/>
          <p:cNvSpPr txBox="1"/>
          <p:nvPr/>
        </p:nvSpPr>
        <p:spPr>
          <a:xfrm flipH="1">
            <a:off x="1326080" y="4830036"/>
            <a:ext cx="2024310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54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09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463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617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771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26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080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234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0" u="none" strike="noStrike" kern="120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Arial" pitchFamily="34" charset="0"/>
              </a:rPr>
              <a:t>1</a:t>
            </a:r>
            <a:r>
              <a:rPr kumimoji="0" lang="ko-KR" altLang="en-US" sz="1400" b="1" i="0" u="none" strike="noStrike" kern="120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Arial" pitchFamily="34" charset="0"/>
              </a:rPr>
              <a:t>차 면접</a:t>
            </a: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Arial" pitchFamily="34" charset="0"/>
            </a:endParaRPr>
          </a:p>
        </p:txBody>
      </p:sp>
      <p:grpSp>
        <p:nvGrpSpPr>
          <p:cNvPr id="146" name="Group 3"/>
          <p:cNvGrpSpPr>
            <a:grpSpLocks noChangeAspect="1"/>
          </p:cNvGrpSpPr>
          <p:nvPr/>
        </p:nvGrpSpPr>
        <p:grpSpPr bwMode="auto">
          <a:xfrm flipH="1">
            <a:off x="1402176" y="5635281"/>
            <a:ext cx="1861651" cy="572047"/>
            <a:chOff x="2246" y="1499"/>
            <a:chExt cx="1298" cy="1318"/>
          </a:xfrm>
        </p:grpSpPr>
        <p:sp>
          <p:nvSpPr>
            <p:cNvPr id="147" name="Freeform 5"/>
            <p:cNvSpPr>
              <a:spLocks/>
            </p:cNvSpPr>
            <p:nvPr/>
          </p:nvSpPr>
          <p:spPr bwMode="auto">
            <a:xfrm>
              <a:off x="3400" y="1499"/>
              <a:ext cx="144" cy="1318"/>
            </a:xfrm>
            <a:custGeom>
              <a:avLst/>
              <a:gdLst/>
              <a:ahLst/>
              <a:cxnLst>
                <a:cxn ang="0">
                  <a:pos x="0" y="712"/>
                </a:cxn>
                <a:cxn ang="0">
                  <a:pos x="92" y="1318"/>
                </a:cxn>
                <a:cxn ang="0">
                  <a:pos x="183" y="1227"/>
                </a:cxn>
                <a:cxn ang="0">
                  <a:pos x="183" y="125"/>
                </a:cxn>
                <a:cxn ang="0">
                  <a:pos x="92" y="0"/>
                </a:cxn>
                <a:cxn ang="0">
                  <a:pos x="0" y="712"/>
                </a:cxn>
              </a:cxnLst>
              <a:rect l="0" t="0" r="r" b="b"/>
              <a:pathLst>
                <a:path w="183" h="1318">
                  <a:moveTo>
                    <a:pt x="0" y="712"/>
                  </a:moveTo>
                  <a:lnTo>
                    <a:pt x="92" y="1318"/>
                  </a:lnTo>
                  <a:lnTo>
                    <a:pt x="183" y="1227"/>
                  </a:lnTo>
                  <a:lnTo>
                    <a:pt x="183" y="125"/>
                  </a:lnTo>
                  <a:lnTo>
                    <a:pt x="92" y="0"/>
                  </a:lnTo>
                  <a:lnTo>
                    <a:pt x="0" y="712"/>
                  </a:lnTo>
                </a:path>
              </a:pathLst>
            </a:custGeom>
            <a:solidFill>
              <a:srgbClr val="BFE0E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5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09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63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17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71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26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8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23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48" name="Rectangle 7"/>
            <p:cNvSpPr>
              <a:spLocks noChangeArrowheads="1"/>
            </p:cNvSpPr>
            <p:nvPr/>
          </p:nvSpPr>
          <p:spPr bwMode="auto">
            <a:xfrm>
              <a:off x="2247" y="1499"/>
              <a:ext cx="1245" cy="1318"/>
            </a:xfrm>
            <a:prstGeom prst="rect">
              <a:avLst/>
            </a:prstGeom>
            <a:solidFill>
              <a:srgbClr val="329BC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5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09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63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17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71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26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8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23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49" name="Rectangle 8"/>
            <p:cNvSpPr>
              <a:spLocks noChangeArrowheads="1"/>
            </p:cNvSpPr>
            <p:nvPr/>
          </p:nvSpPr>
          <p:spPr bwMode="auto">
            <a:xfrm>
              <a:off x="2246" y="1499"/>
              <a:ext cx="1245" cy="28"/>
            </a:xfrm>
            <a:prstGeom prst="rect">
              <a:avLst/>
            </a:prstGeom>
            <a:solidFill>
              <a:sysClr val="window" lastClr="FFFFFF">
                <a:alpha val="3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5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09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63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17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71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26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8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23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50" name="Rectangle 9"/>
            <p:cNvSpPr>
              <a:spLocks noChangeArrowheads="1"/>
            </p:cNvSpPr>
            <p:nvPr/>
          </p:nvSpPr>
          <p:spPr bwMode="auto">
            <a:xfrm>
              <a:off x="3483" y="1499"/>
              <a:ext cx="8" cy="1318"/>
            </a:xfrm>
            <a:prstGeom prst="rect">
              <a:avLst/>
            </a:prstGeom>
            <a:solidFill>
              <a:sysClr val="window" lastClr="FFFFFF">
                <a:alpha val="3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5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09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63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17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71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26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8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23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151" name="그룹 150"/>
          <p:cNvGrpSpPr/>
          <p:nvPr/>
        </p:nvGrpSpPr>
        <p:grpSpPr>
          <a:xfrm>
            <a:off x="1502195" y="5656310"/>
            <a:ext cx="366864" cy="274426"/>
            <a:chOff x="4434070" y="2073171"/>
            <a:chExt cx="219728" cy="184530"/>
          </a:xfrm>
        </p:grpSpPr>
        <p:sp>
          <p:nvSpPr>
            <p:cNvPr id="152" name="Freeform 4"/>
            <p:cNvSpPr>
              <a:spLocks/>
            </p:cNvSpPr>
            <p:nvPr/>
          </p:nvSpPr>
          <p:spPr bwMode="auto">
            <a:xfrm>
              <a:off x="4434070" y="2085972"/>
              <a:ext cx="58399" cy="125331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1" y="7"/>
                </a:cxn>
                <a:cxn ang="0">
                  <a:pos x="0" y="197"/>
                </a:cxn>
                <a:cxn ang="0">
                  <a:pos x="38" y="159"/>
                </a:cxn>
                <a:cxn ang="0">
                  <a:pos x="92" y="109"/>
                </a:cxn>
                <a:cxn ang="0">
                  <a:pos x="20" y="26"/>
                </a:cxn>
                <a:cxn ang="0">
                  <a:pos x="2" y="0"/>
                </a:cxn>
              </a:cxnLst>
              <a:rect l="0" t="0" r="r" b="b"/>
              <a:pathLst>
                <a:path w="92" h="197">
                  <a:moveTo>
                    <a:pt x="2" y="0"/>
                  </a:moveTo>
                  <a:cubicBezTo>
                    <a:pt x="1" y="2"/>
                    <a:pt x="1" y="5"/>
                    <a:pt x="1" y="7"/>
                  </a:cubicBezTo>
                  <a:cubicBezTo>
                    <a:pt x="0" y="70"/>
                    <a:pt x="0" y="134"/>
                    <a:pt x="0" y="197"/>
                  </a:cubicBezTo>
                  <a:cubicBezTo>
                    <a:pt x="12" y="184"/>
                    <a:pt x="25" y="171"/>
                    <a:pt x="38" y="159"/>
                  </a:cubicBezTo>
                  <a:cubicBezTo>
                    <a:pt x="56" y="142"/>
                    <a:pt x="74" y="125"/>
                    <a:pt x="92" y="109"/>
                  </a:cubicBezTo>
                  <a:cubicBezTo>
                    <a:pt x="67" y="83"/>
                    <a:pt x="43" y="55"/>
                    <a:pt x="20" y="26"/>
                  </a:cubicBezTo>
                  <a:cubicBezTo>
                    <a:pt x="14" y="18"/>
                    <a:pt x="8" y="9"/>
                    <a:pt x="2" y="0"/>
                  </a:cubicBezTo>
                </a:path>
              </a:pathLst>
            </a:custGeom>
            <a:gradFill>
              <a:gsLst>
                <a:gs pos="100000">
                  <a:sysClr val="window" lastClr="FFFFFF">
                    <a:alpha val="0"/>
                  </a:sysClr>
                </a:gs>
                <a:gs pos="0">
                  <a:sysClr val="window" lastClr="FFFFFF">
                    <a:alpha val="70000"/>
                  </a:sysClr>
                </a:gs>
              </a:gsLst>
              <a:lin ang="66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5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09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63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17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71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26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8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23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53" name="Freeform 5"/>
            <p:cNvSpPr>
              <a:spLocks/>
            </p:cNvSpPr>
            <p:nvPr/>
          </p:nvSpPr>
          <p:spPr bwMode="auto">
            <a:xfrm>
              <a:off x="4441803" y="2073171"/>
              <a:ext cx="153597" cy="75198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0" y="4"/>
                </a:cxn>
                <a:cxn ang="0">
                  <a:pos x="47" y="66"/>
                </a:cxn>
                <a:cxn ang="0">
                  <a:pos x="94" y="118"/>
                </a:cxn>
                <a:cxn ang="0">
                  <a:pos x="136" y="84"/>
                </a:cxn>
                <a:cxn ang="0">
                  <a:pos x="242" y="12"/>
                </a:cxn>
                <a:cxn ang="0">
                  <a:pos x="14" y="0"/>
                </a:cxn>
                <a:cxn ang="0">
                  <a:pos x="13" y="0"/>
                </a:cxn>
              </a:cxnLst>
              <a:rect l="0" t="0" r="r" b="b"/>
              <a:pathLst>
                <a:path w="242" h="118">
                  <a:moveTo>
                    <a:pt x="13" y="0"/>
                  </a:moveTo>
                  <a:cubicBezTo>
                    <a:pt x="8" y="0"/>
                    <a:pt x="4" y="2"/>
                    <a:pt x="0" y="4"/>
                  </a:cubicBezTo>
                  <a:cubicBezTo>
                    <a:pt x="14" y="26"/>
                    <a:pt x="31" y="46"/>
                    <a:pt x="47" y="66"/>
                  </a:cubicBezTo>
                  <a:cubicBezTo>
                    <a:pt x="63" y="83"/>
                    <a:pt x="78" y="101"/>
                    <a:pt x="94" y="118"/>
                  </a:cubicBezTo>
                  <a:cubicBezTo>
                    <a:pt x="108" y="106"/>
                    <a:pt x="121" y="95"/>
                    <a:pt x="136" y="84"/>
                  </a:cubicBezTo>
                  <a:cubicBezTo>
                    <a:pt x="169" y="57"/>
                    <a:pt x="205" y="33"/>
                    <a:pt x="242" y="12"/>
                  </a:cubicBezTo>
                  <a:cubicBezTo>
                    <a:pt x="166" y="8"/>
                    <a:pt x="90" y="4"/>
                    <a:pt x="14" y="0"/>
                  </a:cubicBezTo>
                  <a:cubicBezTo>
                    <a:pt x="13" y="0"/>
                    <a:pt x="13" y="0"/>
                    <a:pt x="13" y="0"/>
                  </a:cubicBezTo>
                </a:path>
              </a:pathLst>
            </a:custGeom>
            <a:gradFill>
              <a:gsLst>
                <a:gs pos="100000">
                  <a:sysClr val="window" lastClr="FFFFFF">
                    <a:alpha val="0"/>
                  </a:sysClr>
                </a:gs>
                <a:gs pos="0">
                  <a:sysClr val="window" lastClr="FFFFFF">
                    <a:alpha val="70000"/>
                  </a:sysClr>
                </a:gs>
              </a:gsLst>
              <a:lin ang="12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5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09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63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17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71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26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8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23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54" name="Freeform 6"/>
            <p:cNvSpPr>
              <a:spLocks/>
            </p:cNvSpPr>
            <p:nvPr/>
          </p:nvSpPr>
          <p:spPr bwMode="auto">
            <a:xfrm>
              <a:off x="4509001" y="2082238"/>
              <a:ext cx="144797" cy="130397"/>
            </a:xfrm>
            <a:custGeom>
              <a:avLst/>
              <a:gdLst/>
              <a:ahLst/>
              <a:cxnLst>
                <a:cxn ang="0">
                  <a:pos x="170" y="0"/>
                </a:cxn>
                <a:cxn ang="0">
                  <a:pos x="15" y="104"/>
                </a:cxn>
                <a:cxn ang="0">
                  <a:pos x="0" y="117"/>
                </a:cxn>
                <a:cxn ang="0">
                  <a:pos x="90" y="205"/>
                </a:cxn>
                <a:cxn ang="0">
                  <a:pos x="228" y="3"/>
                </a:cxn>
                <a:cxn ang="0">
                  <a:pos x="170" y="0"/>
                </a:cxn>
              </a:cxnLst>
              <a:rect l="0" t="0" r="r" b="b"/>
              <a:pathLst>
                <a:path w="228" h="205">
                  <a:moveTo>
                    <a:pt x="170" y="0"/>
                  </a:moveTo>
                  <a:cubicBezTo>
                    <a:pt x="114" y="28"/>
                    <a:pt x="63" y="64"/>
                    <a:pt x="15" y="104"/>
                  </a:cubicBezTo>
                  <a:cubicBezTo>
                    <a:pt x="10" y="108"/>
                    <a:pt x="5" y="112"/>
                    <a:pt x="0" y="117"/>
                  </a:cubicBezTo>
                  <a:cubicBezTo>
                    <a:pt x="29" y="147"/>
                    <a:pt x="59" y="177"/>
                    <a:pt x="90" y="205"/>
                  </a:cubicBezTo>
                  <a:cubicBezTo>
                    <a:pt x="168" y="151"/>
                    <a:pt x="217" y="76"/>
                    <a:pt x="228" y="3"/>
                  </a:cubicBezTo>
                  <a:cubicBezTo>
                    <a:pt x="209" y="2"/>
                    <a:pt x="189" y="1"/>
                    <a:pt x="170" y="0"/>
                  </a:cubicBezTo>
                </a:path>
              </a:pathLst>
            </a:custGeom>
            <a:gradFill>
              <a:gsLst>
                <a:gs pos="100000">
                  <a:sysClr val="window" lastClr="FFFFFF">
                    <a:alpha val="0"/>
                  </a:sysClr>
                </a:gs>
                <a:gs pos="0">
                  <a:sysClr val="window" lastClr="FFFFFF">
                    <a:alpha val="40000"/>
                  </a:sysClr>
                </a:gs>
              </a:gsLst>
              <a:lin ang="21594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5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09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63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17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71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26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8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23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55" name="Freeform 7"/>
            <p:cNvSpPr>
              <a:spLocks/>
            </p:cNvSpPr>
            <p:nvPr/>
          </p:nvSpPr>
          <p:spPr bwMode="auto">
            <a:xfrm>
              <a:off x="4434070" y="2163570"/>
              <a:ext cx="122664" cy="94131"/>
            </a:xfrm>
            <a:custGeom>
              <a:avLst/>
              <a:gdLst/>
              <a:ahLst/>
              <a:cxnLst>
                <a:cxn ang="0">
                  <a:pos x="104" y="0"/>
                </a:cxn>
                <a:cxn ang="0">
                  <a:pos x="26" y="73"/>
                </a:cxn>
                <a:cxn ang="0">
                  <a:pos x="0" y="101"/>
                </a:cxn>
                <a:cxn ang="0">
                  <a:pos x="0" y="148"/>
                </a:cxn>
                <a:cxn ang="0">
                  <a:pos x="167" y="102"/>
                </a:cxn>
                <a:cxn ang="0">
                  <a:pos x="193" y="87"/>
                </a:cxn>
                <a:cxn ang="0">
                  <a:pos x="111" y="7"/>
                </a:cxn>
                <a:cxn ang="0">
                  <a:pos x="104" y="0"/>
                </a:cxn>
              </a:cxnLst>
              <a:rect l="0" t="0" r="r" b="b"/>
              <a:pathLst>
                <a:path w="193" h="148">
                  <a:moveTo>
                    <a:pt x="104" y="0"/>
                  </a:moveTo>
                  <a:cubicBezTo>
                    <a:pt x="77" y="24"/>
                    <a:pt x="51" y="48"/>
                    <a:pt x="26" y="73"/>
                  </a:cubicBezTo>
                  <a:cubicBezTo>
                    <a:pt x="17" y="82"/>
                    <a:pt x="9" y="92"/>
                    <a:pt x="0" y="101"/>
                  </a:cubicBezTo>
                  <a:cubicBezTo>
                    <a:pt x="0" y="117"/>
                    <a:pt x="0" y="132"/>
                    <a:pt x="0" y="148"/>
                  </a:cubicBezTo>
                  <a:cubicBezTo>
                    <a:pt x="54" y="146"/>
                    <a:pt x="112" y="131"/>
                    <a:pt x="167" y="102"/>
                  </a:cubicBezTo>
                  <a:cubicBezTo>
                    <a:pt x="176" y="97"/>
                    <a:pt x="185" y="92"/>
                    <a:pt x="193" y="87"/>
                  </a:cubicBezTo>
                  <a:cubicBezTo>
                    <a:pt x="165" y="61"/>
                    <a:pt x="137" y="34"/>
                    <a:pt x="111" y="7"/>
                  </a:cubicBezTo>
                  <a:cubicBezTo>
                    <a:pt x="109" y="5"/>
                    <a:pt x="107" y="2"/>
                    <a:pt x="104" y="0"/>
                  </a:cubicBezTo>
                </a:path>
              </a:pathLst>
            </a:custGeom>
            <a:gradFill>
              <a:gsLst>
                <a:gs pos="100000">
                  <a:sysClr val="window" lastClr="FFFFFF">
                    <a:alpha val="0"/>
                  </a:sysClr>
                </a:gs>
                <a:gs pos="0">
                  <a:sysClr val="window" lastClr="FFFFFF">
                    <a:alpha val="31000"/>
                  </a:sysClr>
                </a:gs>
              </a:gsLst>
              <a:lin ang="48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5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09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63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17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71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26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8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23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156" name="TextBox 26"/>
          <p:cNvSpPr txBox="1"/>
          <p:nvPr/>
        </p:nvSpPr>
        <p:spPr>
          <a:xfrm flipH="1">
            <a:off x="1352658" y="5763001"/>
            <a:ext cx="2024310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54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09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463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617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771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26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080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234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0" u="none" strike="noStrike" kern="120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Arial" pitchFamily="34" charset="0"/>
              </a:rPr>
              <a:t>2</a:t>
            </a:r>
            <a:r>
              <a:rPr kumimoji="0" lang="ko-KR" altLang="en-US" sz="1400" b="1" i="0" u="none" strike="noStrike" kern="120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Arial" pitchFamily="34" charset="0"/>
              </a:rPr>
              <a:t>차 면접</a:t>
            </a: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Arial" pitchFamily="34" charset="0"/>
            </a:endParaRPr>
          </a:p>
        </p:txBody>
      </p:sp>
      <p:sp>
        <p:nvSpPr>
          <p:cNvPr id="157" name="줄무늬가 있는 오른쪽 화살표 156"/>
          <p:cNvSpPr/>
          <p:nvPr/>
        </p:nvSpPr>
        <p:spPr>
          <a:xfrm rot="5400000">
            <a:off x="2171074" y="4816184"/>
            <a:ext cx="373718" cy="1274139"/>
          </a:xfrm>
          <a:prstGeom prst="stripedRightArrow">
            <a:avLst>
              <a:gd name="adj1" fmla="val 71667"/>
              <a:gd name="adj2" fmla="val 73186"/>
            </a:avLst>
          </a:prstGeom>
          <a:gradFill>
            <a:gsLst>
              <a:gs pos="0">
                <a:sysClr val="window" lastClr="FFFFFF">
                  <a:lumMod val="42000"/>
                  <a:alpha val="39000"/>
                </a:sysClr>
              </a:gs>
              <a:gs pos="100000">
                <a:srgbClr val="4F81BD">
                  <a:tint val="44500"/>
                  <a:satMod val="160000"/>
                  <a:alpha val="27000"/>
                  <a:lumMod val="88000"/>
                </a:srgbClr>
              </a:gs>
            </a:gsLst>
            <a:lin ang="1080000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309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154" algn="l" defTabSz="914309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309" algn="l" defTabSz="914309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463" algn="l" defTabSz="914309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617" algn="l" defTabSz="914309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5771" algn="l" defTabSz="914309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2926" algn="l" defTabSz="914309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080" algn="l" defTabSz="914309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234" algn="l" defTabSz="914309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09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58" name="직사각형 157"/>
          <p:cNvSpPr/>
          <p:nvPr/>
        </p:nvSpPr>
        <p:spPr>
          <a:xfrm>
            <a:off x="4882498" y="2466194"/>
            <a:ext cx="3293204" cy="3911785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19050" cap="flat" cmpd="sng" algn="ctr">
            <a:solidFill>
              <a:sysClr val="window" lastClr="FFFFFF">
                <a:lumMod val="85000"/>
              </a:sysClr>
            </a:solidFill>
            <a:prstDash val="solid"/>
            <a:headEnd type="oval"/>
            <a:tailEnd type="oval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54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09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463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617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771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26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080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234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09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159" name="그룹 158"/>
          <p:cNvGrpSpPr/>
          <p:nvPr/>
        </p:nvGrpSpPr>
        <p:grpSpPr>
          <a:xfrm flipH="1">
            <a:off x="4882498" y="2132856"/>
            <a:ext cx="2191060" cy="521504"/>
            <a:chOff x="6285830" y="2593288"/>
            <a:chExt cx="1884135" cy="547680"/>
          </a:xfrm>
        </p:grpSpPr>
        <p:sp>
          <p:nvSpPr>
            <p:cNvPr id="160" name="모서리가 둥근 직사각형 159"/>
            <p:cNvSpPr/>
            <p:nvPr/>
          </p:nvSpPr>
          <p:spPr>
            <a:xfrm flipH="1">
              <a:off x="6285830" y="2600908"/>
              <a:ext cx="1884135" cy="540060"/>
            </a:xfrm>
            <a:prstGeom prst="roundRect">
              <a:avLst/>
            </a:prstGeom>
            <a:gradFill>
              <a:gsLst>
                <a:gs pos="0">
                  <a:srgbClr val="1F497D">
                    <a:lumMod val="75000"/>
                  </a:srgbClr>
                </a:gs>
                <a:gs pos="100000">
                  <a:srgbClr val="1F497D">
                    <a:lumMod val="60000"/>
                    <a:lumOff val="40000"/>
                  </a:srgbClr>
                </a:gs>
              </a:gsLst>
              <a:lin ang="2700000" scaled="1"/>
            </a:gradFill>
            <a:ln w="25400" cap="flat" cmpd="sng" algn="ctr">
              <a:noFill/>
              <a:prstDash val="solid"/>
            </a:ln>
            <a:effectLst>
              <a:outerShdw blurRad="114300" sx="102000" sy="102000" algn="ctr" rotWithShape="0">
                <a:prstClr val="black">
                  <a:alpha val="39000"/>
                </a:prstClr>
              </a:outerShdw>
            </a:effectLst>
          </p:spPr>
          <p:txBody>
            <a:bodyPr rtlCol="0" anchor="ctr"/>
            <a:lstStyle>
              <a:defPPr>
                <a:defRPr lang="ko-KR"/>
              </a:defPPr>
              <a:lvl1pPr marL="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5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09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63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17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71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26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80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234" algn="l" defTabSz="914309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30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600" b="1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HY헤드라인M" panose="02030600000101010101" pitchFamily="18" charset="-127"/>
                  <a:ea typeface="HY헤드라인M" panose="02030600000101010101" pitchFamily="18" charset="-127"/>
                  <a:cs typeface="Arial" pitchFamily="34" charset="0"/>
                </a:rPr>
                <a:t>Big Data</a:t>
              </a:r>
              <a:r>
                <a:rPr kumimoji="0" lang="ko-KR" altLang="en-US" sz="1600" b="1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HY헤드라인M" panose="02030600000101010101" pitchFamily="18" charset="-127"/>
                  <a:ea typeface="HY헤드라인M" panose="02030600000101010101" pitchFamily="18" charset="-127"/>
                  <a:cs typeface="Arial" pitchFamily="34" charset="0"/>
                </a:rPr>
                <a:t>적인 방법</a:t>
              </a:r>
            </a:p>
          </p:txBody>
        </p:sp>
        <p:sp>
          <p:nvSpPr>
            <p:cNvPr id="161" name="직사각형 160"/>
            <p:cNvSpPr/>
            <p:nvPr/>
          </p:nvSpPr>
          <p:spPr>
            <a:xfrm>
              <a:off x="6489815" y="2593288"/>
              <a:ext cx="1476164" cy="45719"/>
            </a:xfrm>
            <a:prstGeom prst="rect">
              <a:avLst/>
            </a:prstGeom>
            <a:gradFill>
              <a:gsLst>
                <a:gs pos="23000">
                  <a:sysClr val="window" lastClr="FFFFFF"/>
                </a:gs>
                <a:gs pos="63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ko-KR"/>
              </a:defPPr>
              <a:lvl1pPr marL="0" algn="l" defTabSz="914309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54" algn="l" defTabSz="914309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09" algn="l" defTabSz="914309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63" algn="l" defTabSz="914309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617" algn="l" defTabSz="914309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771" algn="l" defTabSz="914309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926" algn="l" defTabSz="914309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080" algn="l" defTabSz="914309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234" algn="l" defTabSz="914309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309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162" name="자유형 161"/>
          <p:cNvSpPr/>
          <p:nvPr/>
        </p:nvSpPr>
        <p:spPr bwMode="auto">
          <a:xfrm flipV="1">
            <a:off x="4015921" y="2285100"/>
            <a:ext cx="827123" cy="4054761"/>
          </a:xfrm>
          <a:custGeom>
            <a:avLst/>
            <a:gdLst>
              <a:gd name="connsiteX0" fmla="*/ 0 w 5072098"/>
              <a:gd name="connsiteY0" fmla="*/ 655929 h 4286280"/>
              <a:gd name="connsiteX1" fmla="*/ 4025260 w 5072098"/>
              <a:gd name="connsiteY1" fmla="*/ 655929 h 4286280"/>
              <a:gd name="connsiteX2" fmla="*/ 4025260 w 5072098"/>
              <a:gd name="connsiteY2" fmla="*/ 0 h 4286280"/>
              <a:gd name="connsiteX3" fmla="*/ 5072098 w 5072098"/>
              <a:gd name="connsiteY3" fmla="*/ 2143140 h 4286280"/>
              <a:gd name="connsiteX4" fmla="*/ 4025260 w 5072098"/>
              <a:gd name="connsiteY4" fmla="*/ 4286280 h 4286280"/>
              <a:gd name="connsiteX5" fmla="*/ 4025260 w 5072098"/>
              <a:gd name="connsiteY5" fmla="*/ 3630351 h 4286280"/>
              <a:gd name="connsiteX6" fmla="*/ 0 w 5072098"/>
              <a:gd name="connsiteY6" fmla="*/ 3630351 h 4286280"/>
              <a:gd name="connsiteX7" fmla="*/ 0 w 5072098"/>
              <a:gd name="connsiteY7" fmla="*/ 655929 h 4286280"/>
              <a:gd name="connsiteX0" fmla="*/ 0 w 5072098"/>
              <a:gd name="connsiteY0" fmla="*/ 655929 h 4286280"/>
              <a:gd name="connsiteX1" fmla="*/ 4025260 w 5072098"/>
              <a:gd name="connsiteY1" fmla="*/ 655929 h 4286280"/>
              <a:gd name="connsiteX2" fmla="*/ 4025260 w 5072098"/>
              <a:gd name="connsiteY2" fmla="*/ 0 h 4286280"/>
              <a:gd name="connsiteX3" fmla="*/ 5072098 w 5072098"/>
              <a:gd name="connsiteY3" fmla="*/ 2143140 h 4286280"/>
              <a:gd name="connsiteX4" fmla="*/ 4025260 w 5072098"/>
              <a:gd name="connsiteY4" fmla="*/ 4286280 h 4286280"/>
              <a:gd name="connsiteX5" fmla="*/ 4025260 w 5072098"/>
              <a:gd name="connsiteY5" fmla="*/ 3630351 h 4286280"/>
              <a:gd name="connsiteX6" fmla="*/ 0 w 5072098"/>
              <a:gd name="connsiteY6" fmla="*/ 3630351 h 4286280"/>
              <a:gd name="connsiteX7" fmla="*/ 0 w 5072098"/>
              <a:gd name="connsiteY7" fmla="*/ 655929 h 4286280"/>
              <a:gd name="connsiteX0" fmla="*/ 0 w 5072098"/>
              <a:gd name="connsiteY0" fmla="*/ 655929 h 6380690"/>
              <a:gd name="connsiteX1" fmla="*/ 4025260 w 5072098"/>
              <a:gd name="connsiteY1" fmla="*/ 655929 h 6380690"/>
              <a:gd name="connsiteX2" fmla="*/ 4025260 w 5072098"/>
              <a:gd name="connsiteY2" fmla="*/ 0 h 6380690"/>
              <a:gd name="connsiteX3" fmla="*/ 5072098 w 5072098"/>
              <a:gd name="connsiteY3" fmla="*/ 2143140 h 6380690"/>
              <a:gd name="connsiteX4" fmla="*/ 4025260 w 5072098"/>
              <a:gd name="connsiteY4" fmla="*/ 4286280 h 6380690"/>
              <a:gd name="connsiteX5" fmla="*/ 4025260 w 5072098"/>
              <a:gd name="connsiteY5" fmla="*/ 3630351 h 6380690"/>
              <a:gd name="connsiteX6" fmla="*/ 1535885 w 5072098"/>
              <a:gd name="connsiteY6" fmla="*/ 6380690 h 6380690"/>
              <a:gd name="connsiteX7" fmla="*/ 0 w 5072098"/>
              <a:gd name="connsiteY7" fmla="*/ 655929 h 6380690"/>
              <a:gd name="connsiteX0" fmla="*/ 0 w 3632016"/>
              <a:gd name="connsiteY0" fmla="*/ 0 h 8379345"/>
              <a:gd name="connsiteX1" fmla="*/ 2585178 w 3632016"/>
              <a:gd name="connsiteY1" fmla="*/ 2654584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5404 w 3637420"/>
              <a:gd name="connsiteY0" fmla="*/ 1681731 h 10061076"/>
              <a:gd name="connsiteX1" fmla="*/ 2590582 w 3637420"/>
              <a:gd name="connsiteY1" fmla="*/ 4336315 h 10061076"/>
              <a:gd name="connsiteX2" fmla="*/ 2590582 w 3637420"/>
              <a:gd name="connsiteY2" fmla="*/ 3680386 h 10061076"/>
              <a:gd name="connsiteX3" fmla="*/ 3637420 w 3637420"/>
              <a:gd name="connsiteY3" fmla="*/ 5823526 h 10061076"/>
              <a:gd name="connsiteX4" fmla="*/ 2590582 w 3637420"/>
              <a:gd name="connsiteY4" fmla="*/ 7966666 h 10061076"/>
              <a:gd name="connsiteX5" fmla="*/ 2590582 w 3637420"/>
              <a:gd name="connsiteY5" fmla="*/ 7310737 h 10061076"/>
              <a:gd name="connsiteX6" fmla="*/ 101207 w 3637420"/>
              <a:gd name="connsiteY6" fmla="*/ 10061076 h 10061076"/>
              <a:gd name="connsiteX7" fmla="*/ 5404 w 3637420"/>
              <a:gd name="connsiteY7" fmla="*/ 1681731 h 10061076"/>
              <a:gd name="connsiteX0" fmla="*/ 0 w 3632016"/>
              <a:gd name="connsiteY0" fmla="*/ 0 h 8379345"/>
              <a:gd name="connsiteX1" fmla="*/ 2585178 w 3632016"/>
              <a:gd name="connsiteY1" fmla="*/ 2654584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632016"/>
              <a:gd name="connsiteY0" fmla="*/ 0 h 8379345"/>
              <a:gd name="connsiteX1" fmla="*/ 2585178 w 3632016"/>
              <a:gd name="connsiteY1" fmla="*/ 2654584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632016"/>
              <a:gd name="connsiteY0" fmla="*/ 0 h 8379345"/>
              <a:gd name="connsiteX1" fmla="*/ 2585178 w 3632016"/>
              <a:gd name="connsiteY1" fmla="*/ 2654584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632016"/>
              <a:gd name="connsiteY0" fmla="*/ 0 h 8379345"/>
              <a:gd name="connsiteX1" fmla="*/ 2585178 w 3632016"/>
              <a:gd name="connsiteY1" fmla="*/ 2654584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632016"/>
              <a:gd name="connsiteY0" fmla="*/ 0 h 9317513"/>
              <a:gd name="connsiteX1" fmla="*/ 2585178 w 3632016"/>
              <a:gd name="connsiteY1" fmla="*/ 2654584 h 9317513"/>
              <a:gd name="connsiteX2" fmla="*/ 2585178 w 3632016"/>
              <a:gd name="connsiteY2" fmla="*/ 1998655 h 9317513"/>
              <a:gd name="connsiteX3" fmla="*/ 3632016 w 3632016"/>
              <a:gd name="connsiteY3" fmla="*/ 4141795 h 9317513"/>
              <a:gd name="connsiteX4" fmla="*/ 2585178 w 3632016"/>
              <a:gd name="connsiteY4" fmla="*/ 6284935 h 9317513"/>
              <a:gd name="connsiteX5" fmla="*/ 2585178 w 3632016"/>
              <a:gd name="connsiteY5" fmla="*/ 5629006 h 9317513"/>
              <a:gd name="connsiteX6" fmla="*/ 95803 w 3632016"/>
              <a:gd name="connsiteY6" fmla="*/ 8379345 h 9317513"/>
              <a:gd name="connsiteX7" fmla="*/ 0 w 3632016"/>
              <a:gd name="connsiteY7" fmla="*/ 0 h 9317513"/>
              <a:gd name="connsiteX0" fmla="*/ 0 w 3632016"/>
              <a:gd name="connsiteY0" fmla="*/ 0 h 8379345"/>
              <a:gd name="connsiteX1" fmla="*/ 2585178 w 3632016"/>
              <a:gd name="connsiteY1" fmla="*/ 2654584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632016"/>
              <a:gd name="connsiteY0" fmla="*/ 0 h 8379345"/>
              <a:gd name="connsiteX1" fmla="*/ 2585178 w 3632016"/>
              <a:gd name="connsiteY1" fmla="*/ 2654584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632016"/>
              <a:gd name="connsiteY0" fmla="*/ 0 h 8379345"/>
              <a:gd name="connsiteX1" fmla="*/ 2585178 w 3632016"/>
              <a:gd name="connsiteY1" fmla="*/ 2654584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632016"/>
              <a:gd name="connsiteY0" fmla="*/ 0 h 8379345"/>
              <a:gd name="connsiteX1" fmla="*/ 2585178 w 3632016"/>
              <a:gd name="connsiteY1" fmla="*/ 2654584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632016"/>
              <a:gd name="connsiteY0" fmla="*/ 0 h 8379345"/>
              <a:gd name="connsiteX1" fmla="*/ 2894936 w 3632016"/>
              <a:gd name="connsiteY1" fmla="*/ 3097389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632016"/>
              <a:gd name="connsiteY0" fmla="*/ 0 h 8379345"/>
              <a:gd name="connsiteX1" fmla="*/ 2894936 w 3632016"/>
              <a:gd name="connsiteY1" fmla="*/ 3097389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871109 w 3632016"/>
              <a:gd name="connsiteY5" fmla="*/ 5284603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555425"/>
              <a:gd name="connsiteY0" fmla="*/ 0 h 8379345"/>
              <a:gd name="connsiteX1" fmla="*/ 2894936 w 3555425"/>
              <a:gd name="connsiteY1" fmla="*/ 3097389 h 8379345"/>
              <a:gd name="connsiteX2" fmla="*/ 2585178 w 3555425"/>
              <a:gd name="connsiteY2" fmla="*/ 1998655 h 8379345"/>
              <a:gd name="connsiteX3" fmla="*/ 3555425 w 3555425"/>
              <a:gd name="connsiteY3" fmla="*/ 4314635 h 8379345"/>
              <a:gd name="connsiteX4" fmla="*/ 2585178 w 3555425"/>
              <a:gd name="connsiteY4" fmla="*/ 6284935 h 8379345"/>
              <a:gd name="connsiteX5" fmla="*/ 2871109 w 3555425"/>
              <a:gd name="connsiteY5" fmla="*/ 5284603 h 8379345"/>
              <a:gd name="connsiteX6" fmla="*/ 95803 w 3555425"/>
              <a:gd name="connsiteY6" fmla="*/ 8379345 h 8379345"/>
              <a:gd name="connsiteX7" fmla="*/ 0 w 3555425"/>
              <a:gd name="connsiteY7" fmla="*/ 0 h 8379345"/>
              <a:gd name="connsiteX0" fmla="*/ 0 w 3555425"/>
              <a:gd name="connsiteY0" fmla="*/ 0 h 8379345"/>
              <a:gd name="connsiteX1" fmla="*/ 2807646 w 3555425"/>
              <a:gd name="connsiteY1" fmla="*/ 3041478 h 8379345"/>
              <a:gd name="connsiteX2" fmla="*/ 2585178 w 3555425"/>
              <a:gd name="connsiteY2" fmla="*/ 1998655 h 8379345"/>
              <a:gd name="connsiteX3" fmla="*/ 3555425 w 3555425"/>
              <a:gd name="connsiteY3" fmla="*/ 4314635 h 8379345"/>
              <a:gd name="connsiteX4" fmla="*/ 2585178 w 3555425"/>
              <a:gd name="connsiteY4" fmla="*/ 6284935 h 8379345"/>
              <a:gd name="connsiteX5" fmla="*/ 2871109 w 3555425"/>
              <a:gd name="connsiteY5" fmla="*/ 5284603 h 8379345"/>
              <a:gd name="connsiteX6" fmla="*/ 95803 w 3555425"/>
              <a:gd name="connsiteY6" fmla="*/ 8379345 h 8379345"/>
              <a:gd name="connsiteX7" fmla="*/ 0 w 3555425"/>
              <a:gd name="connsiteY7" fmla="*/ 0 h 8379345"/>
              <a:gd name="connsiteX0" fmla="*/ 0 w 3555425"/>
              <a:gd name="connsiteY0" fmla="*/ 0 h 8379345"/>
              <a:gd name="connsiteX1" fmla="*/ 2807646 w 3555425"/>
              <a:gd name="connsiteY1" fmla="*/ 3041478 h 8379345"/>
              <a:gd name="connsiteX2" fmla="*/ 2585178 w 3555425"/>
              <a:gd name="connsiteY2" fmla="*/ 1998655 h 8379345"/>
              <a:gd name="connsiteX3" fmla="*/ 3555425 w 3555425"/>
              <a:gd name="connsiteY3" fmla="*/ 4314635 h 8379345"/>
              <a:gd name="connsiteX4" fmla="*/ 2585178 w 3555425"/>
              <a:gd name="connsiteY4" fmla="*/ 6284935 h 8379345"/>
              <a:gd name="connsiteX5" fmla="*/ 2790024 w 3555425"/>
              <a:gd name="connsiteY5" fmla="*/ 5240279 h 8379345"/>
              <a:gd name="connsiteX6" fmla="*/ 95803 w 3555425"/>
              <a:gd name="connsiteY6" fmla="*/ 8379345 h 8379345"/>
              <a:gd name="connsiteX7" fmla="*/ 0 w 3555425"/>
              <a:gd name="connsiteY7" fmla="*/ 0 h 8379345"/>
              <a:gd name="connsiteX0" fmla="*/ 0 w 3555425"/>
              <a:gd name="connsiteY0" fmla="*/ 0 h 8379345"/>
              <a:gd name="connsiteX1" fmla="*/ 2807646 w 3555425"/>
              <a:gd name="connsiteY1" fmla="*/ 3041478 h 8379345"/>
              <a:gd name="connsiteX2" fmla="*/ 2585178 w 3555425"/>
              <a:gd name="connsiteY2" fmla="*/ 1998655 h 8379345"/>
              <a:gd name="connsiteX3" fmla="*/ 3555425 w 3555425"/>
              <a:gd name="connsiteY3" fmla="*/ 4314635 h 8379345"/>
              <a:gd name="connsiteX4" fmla="*/ 2585178 w 3555425"/>
              <a:gd name="connsiteY4" fmla="*/ 6284935 h 8379345"/>
              <a:gd name="connsiteX5" fmla="*/ 2760923 w 3555425"/>
              <a:gd name="connsiteY5" fmla="*/ 5290941 h 8379345"/>
              <a:gd name="connsiteX6" fmla="*/ 95803 w 3555425"/>
              <a:gd name="connsiteY6" fmla="*/ 8379345 h 8379345"/>
              <a:gd name="connsiteX7" fmla="*/ 0 w 3555425"/>
              <a:gd name="connsiteY7" fmla="*/ 0 h 8379345"/>
              <a:gd name="connsiteX0" fmla="*/ 1050639 w 3459622"/>
              <a:gd name="connsiteY0" fmla="*/ 0 h 8974048"/>
              <a:gd name="connsiteX1" fmla="*/ 2711843 w 3459622"/>
              <a:gd name="connsiteY1" fmla="*/ 3636181 h 8974048"/>
              <a:gd name="connsiteX2" fmla="*/ 2489375 w 3459622"/>
              <a:gd name="connsiteY2" fmla="*/ 2593358 h 8974048"/>
              <a:gd name="connsiteX3" fmla="*/ 3459622 w 3459622"/>
              <a:gd name="connsiteY3" fmla="*/ 4909338 h 8974048"/>
              <a:gd name="connsiteX4" fmla="*/ 2489375 w 3459622"/>
              <a:gd name="connsiteY4" fmla="*/ 6879638 h 8974048"/>
              <a:gd name="connsiteX5" fmla="*/ 2665120 w 3459622"/>
              <a:gd name="connsiteY5" fmla="*/ 5885644 h 8974048"/>
              <a:gd name="connsiteX6" fmla="*/ 0 w 3459622"/>
              <a:gd name="connsiteY6" fmla="*/ 8974048 h 8974048"/>
              <a:gd name="connsiteX7" fmla="*/ 1050639 w 3459622"/>
              <a:gd name="connsiteY7" fmla="*/ 0 h 8974048"/>
              <a:gd name="connsiteX0" fmla="*/ 0 w 2408983"/>
              <a:gd name="connsiteY0" fmla="*/ 0 h 9338303"/>
              <a:gd name="connsiteX1" fmla="*/ 1661204 w 2408983"/>
              <a:gd name="connsiteY1" fmla="*/ 3636181 h 9338303"/>
              <a:gd name="connsiteX2" fmla="*/ 1438736 w 2408983"/>
              <a:gd name="connsiteY2" fmla="*/ 2593358 h 9338303"/>
              <a:gd name="connsiteX3" fmla="*/ 2408983 w 2408983"/>
              <a:gd name="connsiteY3" fmla="*/ 4909338 h 9338303"/>
              <a:gd name="connsiteX4" fmla="*/ 1438736 w 2408983"/>
              <a:gd name="connsiteY4" fmla="*/ 6879638 h 9338303"/>
              <a:gd name="connsiteX5" fmla="*/ 1614481 w 2408983"/>
              <a:gd name="connsiteY5" fmla="*/ 5885644 h 9338303"/>
              <a:gd name="connsiteX6" fmla="*/ 65750 w 2408983"/>
              <a:gd name="connsiteY6" fmla="*/ 9338303 h 9338303"/>
              <a:gd name="connsiteX7" fmla="*/ 0 w 2408983"/>
              <a:gd name="connsiteY7" fmla="*/ 0 h 9338303"/>
              <a:gd name="connsiteX0" fmla="*/ 0 w 2408983"/>
              <a:gd name="connsiteY0" fmla="*/ 0 h 9338303"/>
              <a:gd name="connsiteX1" fmla="*/ 1661204 w 2408983"/>
              <a:gd name="connsiteY1" fmla="*/ 3636181 h 9338303"/>
              <a:gd name="connsiteX2" fmla="*/ 1438736 w 2408983"/>
              <a:gd name="connsiteY2" fmla="*/ 2593358 h 9338303"/>
              <a:gd name="connsiteX3" fmla="*/ 2408983 w 2408983"/>
              <a:gd name="connsiteY3" fmla="*/ 4909338 h 9338303"/>
              <a:gd name="connsiteX4" fmla="*/ 1438736 w 2408983"/>
              <a:gd name="connsiteY4" fmla="*/ 6879638 h 9338303"/>
              <a:gd name="connsiteX5" fmla="*/ 1614481 w 2408983"/>
              <a:gd name="connsiteY5" fmla="*/ 5885644 h 9338303"/>
              <a:gd name="connsiteX6" fmla="*/ 65750 w 2408983"/>
              <a:gd name="connsiteY6" fmla="*/ 9338303 h 9338303"/>
              <a:gd name="connsiteX7" fmla="*/ 0 w 2408983"/>
              <a:gd name="connsiteY7" fmla="*/ 0 h 9338303"/>
              <a:gd name="connsiteX0" fmla="*/ 0 w 2408983"/>
              <a:gd name="connsiteY0" fmla="*/ 0 h 9338303"/>
              <a:gd name="connsiteX1" fmla="*/ 1661204 w 2408983"/>
              <a:gd name="connsiteY1" fmla="*/ 3636181 h 9338303"/>
              <a:gd name="connsiteX2" fmla="*/ 1438736 w 2408983"/>
              <a:gd name="connsiteY2" fmla="*/ 2593358 h 9338303"/>
              <a:gd name="connsiteX3" fmla="*/ 2408983 w 2408983"/>
              <a:gd name="connsiteY3" fmla="*/ 4909338 h 9338303"/>
              <a:gd name="connsiteX4" fmla="*/ 1438736 w 2408983"/>
              <a:gd name="connsiteY4" fmla="*/ 6879638 h 9338303"/>
              <a:gd name="connsiteX5" fmla="*/ 1614481 w 2408983"/>
              <a:gd name="connsiteY5" fmla="*/ 5885644 h 9338303"/>
              <a:gd name="connsiteX6" fmla="*/ 65750 w 2408983"/>
              <a:gd name="connsiteY6" fmla="*/ 9338303 h 9338303"/>
              <a:gd name="connsiteX7" fmla="*/ 0 w 2408983"/>
              <a:gd name="connsiteY7" fmla="*/ 0 h 9338303"/>
              <a:gd name="connsiteX0" fmla="*/ 0 w 2408983"/>
              <a:gd name="connsiteY0" fmla="*/ 0 h 9338303"/>
              <a:gd name="connsiteX1" fmla="*/ 1661204 w 2408983"/>
              <a:gd name="connsiteY1" fmla="*/ 3636181 h 9338303"/>
              <a:gd name="connsiteX2" fmla="*/ 1438736 w 2408983"/>
              <a:gd name="connsiteY2" fmla="*/ 2593358 h 9338303"/>
              <a:gd name="connsiteX3" fmla="*/ 2408983 w 2408983"/>
              <a:gd name="connsiteY3" fmla="*/ 4909338 h 9338303"/>
              <a:gd name="connsiteX4" fmla="*/ 1438736 w 2408983"/>
              <a:gd name="connsiteY4" fmla="*/ 6879638 h 9338303"/>
              <a:gd name="connsiteX5" fmla="*/ 1614481 w 2408983"/>
              <a:gd name="connsiteY5" fmla="*/ 5885644 h 9338303"/>
              <a:gd name="connsiteX6" fmla="*/ 65750 w 2408983"/>
              <a:gd name="connsiteY6" fmla="*/ 9338303 h 9338303"/>
              <a:gd name="connsiteX7" fmla="*/ 0 w 2408983"/>
              <a:gd name="connsiteY7" fmla="*/ 0 h 9338303"/>
              <a:gd name="connsiteX0" fmla="*/ 0 w 2399881"/>
              <a:gd name="connsiteY0" fmla="*/ 0 h 9338303"/>
              <a:gd name="connsiteX1" fmla="*/ 1661204 w 2399881"/>
              <a:gd name="connsiteY1" fmla="*/ 3636181 h 9338303"/>
              <a:gd name="connsiteX2" fmla="*/ 1438736 w 2399881"/>
              <a:gd name="connsiteY2" fmla="*/ 2593358 h 9338303"/>
              <a:gd name="connsiteX3" fmla="*/ 2399881 w 2399881"/>
              <a:gd name="connsiteY3" fmla="*/ 4771307 h 9338303"/>
              <a:gd name="connsiteX4" fmla="*/ 1438736 w 2399881"/>
              <a:gd name="connsiteY4" fmla="*/ 6879638 h 9338303"/>
              <a:gd name="connsiteX5" fmla="*/ 1614481 w 2399881"/>
              <a:gd name="connsiteY5" fmla="*/ 5885644 h 9338303"/>
              <a:gd name="connsiteX6" fmla="*/ 65750 w 2399881"/>
              <a:gd name="connsiteY6" fmla="*/ 9338303 h 9338303"/>
              <a:gd name="connsiteX7" fmla="*/ 0 w 2399881"/>
              <a:gd name="connsiteY7" fmla="*/ 0 h 9338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99881" h="9338303">
                <a:moveTo>
                  <a:pt x="0" y="0"/>
                </a:moveTo>
                <a:cubicBezTo>
                  <a:pt x="732297" y="2830006"/>
                  <a:pt x="1440198" y="3616854"/>
                  <a:pt x="1661204" y="3636181"/>
                </a:cubicBezTo>
                <a:lnTo>
                  <a:pt x="1438736" y="2593358"/>
                </a:lnTo>
                <a:lnTo>
                  <a:pt x="2399881" y="4771307"/>
                </a:lnTo>
                <a:lnTo>
                  <a:pt x="1438736" y="6879638"/>
                </a:lnTo>
                <a:lnTo>
                  <a:pt x="1614481" y="5885644"/>
                </a:lnTo>
                <a:cubicBezTo>
                  <a:pt x="1231126" y="6063806"/>
                  <a:pt x="575329" y="6762157"/>
                  <a:pt x="65750" y="9338303"/>
                </a:cubicBezTo>
                <a:cubicBezTo>
                  <a:pt x="65750" y="8346829"/>
                  <a:pt x="5404" y="1681731"/>
                  <a:pt x="0" y="0"/>
                </a:cubicBezTo>
                <a:close/>
              </a:path>
            </a:pathLst>
          </a:custGeom>
          <a:gradFill>
            <a:gsLst>
              <a:gs pos="0">
                <a:sysClr val="window" lastClr="FFFFFF">
                  <a:alpha val="0"/>
                </a:sysClr>
              </a:gs>
              <a:gs pos="50000">
                <a:sysClr val="window" lastClr="FFFFFF">
                  <a:lumMod val="75000"/>
                </a:sysClr>
              </a:gs>
              <a:gs pos="100000">
                <a:sysClr val="window" lastClr="FFFFFF">
                  <a:lumMod val="50000"/>
                </a:sysClr>
              </a:gs>
            </a:gsLst>
            <a:lin ang="0" scaled="1"/>
          </a:gradFill>
          <a:ln w="254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anchor="ctr"/>
          <a:lstStyle>
            <a:defPPr>
              <a:defRPr lang="ko-KR"/>
            </a:defPPr>
            <a:lvl1pPr marL="0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54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09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463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617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771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26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080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234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굴림"/>
              <a:ea typeface="굴림"/>
              <a:cs typeface="+mn-cs"/>
            </a:endParaRPr>
          </a:p>
        </p:txBody>
      </p:sp>
      <p:sp>
        <p:nvSpPr>
          <p:cNvPr id="163" name="TextBox 26"/>
          <p:cNvSpPr txBox="1"/>
          <p:nvPr/>
        </p:nvSpPr>
        <p:spPr>
          <a:xfrm flipH="1">
            <a:off x="5462484" y="2958443"/>
            <a:ext cx="2024310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54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09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463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617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771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26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080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234" algn="l" defTabSz="914309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120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Arial" pitchFamily="34" charset="0"/>
              </a:rPr>
              <a:t>서류전형</a:t>
            </a: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Arial" pitchFamily="34" charset="0"/>
            </a:endParaRPr>
          </a:p>
        </p:txBody>
      </p:sp>
      <p:grpSp>
        <p:nvGrpSpPr>
          <p:cNvPr id="164" name="그룹 163"/>
          <p:cNvGrpSpPr/>
          <p:nvPr/>
        </p:nvGrpSpPr>
        <p:grpSpPr>
          <a:xfrm>
            <a:off x="5526927" y="2810210"/>
            <a:ext cx="2024311" cy="3188712"/>
            <a:chOff x="6426820" y="3708622"/>
            <a:chExt cx="2261948" cy="3515759"/>
          </a:xfrm>
        </p:grpSpPr>
        <p:grpSp>
          <p:nvGrpSpPr>
            <p:cNvPr id="165" name="그룹 164"/>
            <p:cNvGrpSpPr/>
            <p:nvPr/>
          </p:nvGrpSpPr>
          <p:grpSpPr>
            <a:xfrm flipH="1">
              <a:off x="6426820" y="3708622"/>
              <a:ext cx="2261948" cy="630720"/>
              <a:chOff x="353510" y="4162318"/>
              <a:chExt cx="1335214" cy="442129"/>
            </a:xfrm>
          </p:grpSpPr>
          <p:grpSp>
            <p:nvGrpSpPr>
              <p:cNvPr id="182" name="Group 3"/>
              <p:cNvGrpSpPr>
                <a:grpSpLocks noChangeAspect="1"/>
              </p:cNvGrpSpPr>
              <p:nvPr/>
            </p:nvGrpSpPr>
            <p:grpSpPr bwMode="auto">
              <a:xfrm>
                <a:off x="428137" y="4162318"/>
                <a:ext cx="1227926" cy="442129"/>
                <a:chOff x="2246" y="1499"/>
                <a:chExt cx="1298" cy="1318"/>
              </a:xfrm>
            </p:grpSpPr>
            <p:sp>
              <p:nvSpPr>
                <p:cNvPr id="189" name="Freeform 5"/>
                <p:cNvSpPr>
                  <a:spLocks/>
                </p:cNvSpPr>
                <p:nvPr/>
              </p:nvSpPr>
              <p:spPr bwMode="auto">
                <a:xfrm>
                  <a:off x="3400" y="1499"/>
                  <a:ext cx="144" cy="1318"/>
                </a:xfrm>
                <a:custGeom>
                  <a:avLst/>
                  <a:gdLst/>
                  <a:ahLst/>
                  <a:cxnLst>
                    <a:cxn ang="0">
                      <a:pos x="0" y="712"/>
                    </a:cxn>
                    <a:cxn ang="0">
                      <a:pos x="92" y="1318"/>
                    </a:cxn>
                    <a:cxn ang="0">
                      <a:pos x="183" y="1227"/>
                    </a:cxn>
                    <a:cxn ang="0">
                      <a:pos x="183" y="125"/>
                    </a:cxn>
                    <a:cxn ang="0">
                      <a:pos x="92" y="0"/>
                    </a:cxn>
                    <a:cxn ang="0">
                      <a:pos x="0" y="712"/>
                    </a:cxn>
                  </a:cxnLst>
                  <a:rect l="0" t="0" r="r" b="b"/>
                  <a:pathLst>
                    <a:path w="183" h="1318">
                      <a:moveTo>
                        <a:pt x="0" y="712"/>
                      </a:moveTo>
                      <a:lnTo>
                        <a:pt x="92" y="1318"/>
                      </a:lnTo>
                      <a:lnTo>
                        <a:pt x="183" y="1227"/>
                      </a:lnTo>
                      <a:lnTo>
                        <a:pt x="183" y="125"/>
                      </a:lnTo>
                      <a:lnTo>
                        <a:pt x="92" y="0"/>
                      </a:lnTo>
                      <a:lnTo>
                        <a:pt x="0" y="712"/>
                      </a:lnTo>
                    </a:path>
                  </a:pathLst>
                </a:custGeom>
                <a:solidFill>
                  <a:srgbClr val="BFE0E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ko-KR"/>
                  </a:defPPr>
                  <a:lvl1pPr marL="0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54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09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463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617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771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2926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080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234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base" latinLnBrk="1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맑은 고딕"/>
                    <a:ea typeface="맑은 고딕" panose="020B0503020000020004" pitchFamily="50" charset="-127"/>
                    <a:cs typeface="+mn-cs"/>
                  </a:endParaRPr>
                </a:p>
              </p:txBody>
            </p:sp>
            <p:sp>
              <p:nvSpPr>
                <p:cNvPr id="190" name="Rectangle 7"/>
                <p:cNvSpPr>
                  <a:spLocks noChangeArrowheads="1"/>
                </p:cNvSpPr>
                <p:nvPr/>
              </p:nvSpPr>
              <p:spPr bwMode="auto">
                <a:xfrm>
                  <a:off x="2247" y="1499"/>
                  <a:ext cx="1245" cy="1318"/>
                </a:xfrm>
                <a:prstGeom prst="rect">
                  <a:avLst/>
                </a:prstGeom>
                <a:solidFill>
                  <a:srgbClr val="329BC8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ko-KR"/>
                  </a:defPPr>
                  <a:lvl1pPr marL="0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54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09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463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617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771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2926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080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234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base" latinLnBrk="1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맑은 고딕"/>
                    <a:ea typeface="맑은 고딕" panose="020B0503020000020004" pitchFamily="50" charset="-127"/>
                    <a:cs typeface="+mn-cs"/>
                  </a:endParaRPr>
                </a:p>
              </p:txBody>
            </p:sp>
            <p:sp>
              <p:nvSpPr>
                <p:cNvPr id="191" name="Rectangle 8"/>
                <p:cNvSpPr>
                  <a:spLocks noChangeArrowheads="1"/>
                </p:cNvSpPr>
                <p:nvPr/>
              </p:nvSpPr>
              <p:spPr bwMode="auto">
                <a:xfrm>
                  <a:off x="2246" y="1499"/>
                  <a:ext cx="1245" cy="28"/>
                </a:xfrm>
                <a:prstGeom prst="rect">
                  <a:avLst/>
                </a:prstGeom>
                <a:solidFill>
                  <a:sysClr val="window" lastClr="FFFFFF">
                    <a:alpha val="35000"/>
                  </a:sys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ko-KR"/>
                  </a:defPPr>
                  <a:lvl1pPr marL="0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54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09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463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617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771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2926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080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234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base" latinLnBrk="1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맑은 고딕"/>
                    <a:ea typeface="맑은 고딕" panose="020B0503020000020004" pitchFamily="50" charset="-127"/>
                    <a:cs typeface="+mn-cs"/>
                  </a:endParaRPr>
                </a:p>
              </p:txBody>
            </p:sp>
            <p:sp>
              <p:nvSpPr>
                <p:cNvPr id="192" name="Rectangle 9"/>
                <p:cNvSpPr>
                  <a:spLocks noChangeArrowheads="1"/>
                </p:cNvSpPr>
                <p:nvPr/>
              </p:nvSpPr>
              <p:spPr bwMode="auto">
                <a:xfrm>
                  <a:off x="3483" y="1499"/>
                  <a:ext cx="8" cy="1318"/>
                </a:xfrm>
                <a:prstGeom prst="rect">
                  <a:avLst/>
                </a:prstGeom>
                <a:solidFill>
                  <a:sysClr val="window" lastClr="FFFFFF">
                    <a:alpha val="35000"/>
                  </a:sys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ko-KR"/>
                  </a:defPPr>
                  <a:lvl1pPr marL="0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54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09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463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617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771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2926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080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234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base" latinLnBrk="1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맑은 고딕"/>
                    <a:ea typeface="맑은 고딕" panose="020B0503020000020004" pitchFamily="50" charset="-127"/>
                    <a:cs typeface="+mn-cs"/>
                  </a:endParaRPr>
                </a:p>
              </p:txBody>
            </p:sp>
          </p:grpSp>
          <p:grpSp>
            <p:nvGrpSpPr>
              <p:cNvPr id="183" name="그룹 182"/>
              <p:cNvGrpSpPr/>
              <p:nvPr/>
            </p:nvGrpSpPr>
            <p:grpSpPr>
              <a:xfrm flipH="1">
                <a:off x="1348111" y="4178567"/>
                <a:ext cx="241980" cy="212100"/>
                <a:chOff x="4434061" y="2073165"/>
                <a:chExt cx="219728" cy="184536"/>
              </a:xfrm>
            </p:grpSpPr>
            <p:sp>
              <p:nvSpPr>
                <p:cNvPr id="185" name="Freeform 4"/>
                <p:cNvSpPr>
                  <a:spLocks/>
                </p:cNvSpPr>
                <p:nvPr/>
              </p:nvSpPr>
              <p:spPr bwMode="auto">
                <a:xfrm>
                  <a:off x="4434061" y="2085964"/>
                  <a:ext cx="58399" cy="125331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1" y="7"/>
                    </a:cxn>
                    <a:cxn ang="0">
                      <a:pos x="0" y="197"/>
                    </a:cxn>
                    <a:cxn ang="0">
                      <a:pos x="38" y="159"/>
                    </a:cxn>
                    <a:cxn ang="0">
                      <a:pos x="92" y="109"/>
                    </a:cxn>
                    <a:cxn ang="0">
                      <a:pos x="20" y="26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92" h="197">
                      <a:moveTo>
                        <a:pt x="2" y="0"/>
                      </a:moveTo>
                      <a:cubicBezTo>
                        <a:pt x="1" y="2"/>
                        <a:pt x="1" y="5"/>
                        <a:pt x="1" y="7"/>
                      </a:cubicBezTo>
                      <a:cubicBezTo>
                        <a:pt x="0" y="70"/>
                        <a:pt x="0" y="134"/>
                        <a:pt x="0" y="197"/>
                      </a:cubicBezTo>
                      <a:cubicBezTo>
                        <a:pt x="12" y="184"/>
                        <a:pt x="25" y="171"/>
                        <a:pt x="38" y="159"/>
                      </a:cubicBezTo>
                      <a:cubicBezTo>
                        <a:pt x="56" y="142"/>
                        <a:pt x="74" y="125"/>
                        <a:pt x="92" y="109"/>
                      </a:cubicBezTo>
                      <a:cubicBezTo>
                        <a:pt x="67" y="83"/>
                        <a:pt x="43" y="55"/>
                        <a:pt x="20" y="26"/>
                      </a:cubicBezTo>
                      <a:cubicBezTo>
                        <a:pt x="14" y="18"/>
                        <a:pt x="8" y="9"/>
                        <a:pt x="2" y="0"/>
                      </a:cubicBezTo>
                    </a:path>
                  </a:pathLst>
                </a:custGeom>
                <a:gradFill>
                  <a:gsLst>
                    <a:gs pos="100000">
                      <a:sysClr val="window" lastClr="FFFFFF">
                        <a:alpha val="0"/>
                      </a:sysClr>
                    </a:gs>
                    <a:gs pos="0">
                      <a:sysClr val="window" lastClr="FFFFFF">
                        <a:alpha val="70000"/>
                      </a:sysClr>
                    </a:gs>
                  </a:gsLst>
                  <a:lin ang="66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ko-KR"/>
                  </a:defPPr>
                  <a:lvl1pPr marL="0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54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09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463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617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771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2926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080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234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맑은 고딕"/>
                    <a:ea typeface="맑은 고딕" panose="020B0503020000020004" pitchFamily="50" charset="-127"/>
                    <a:cs typeface="+mn-cs"/>
                  </a:endParaRPr>
                </a:p>
              </p:txBody>
            </p:sp>
            <p:sp>
              <p:nvSpPr>
                <p:cNvPr id="186" name="Freeform 5"/>
                <p:cNvSpPr>
                  <a:spLocks/>
                </p:cNvSpPr>
                <p:nvPr/>
              </p:nvSpPr>
              <p:spPr bwMode="auto">
                <a:xfrm>
                  <a:off x="4441794" y="2073165"/>
                  <a:ext cx="153597" cy="75198"/>
                </a:xfrm>
                <a:custGeom>
                  <a:avLst/>
                  <a:gdLst/>
                  <a:ahLst/>
                  <a:cxnLst>
                    <a:cxn ang="0">
                      <a:pos x="13" y="0"/>
                    </a:cxn>
                    <a:cxn ang="0">
                      <a:pos x="0" y="4"/>
                    </a:cxn>
                    <a:cxn ang="0">
                      <a:pos x="47" y="66"/>
                    </a:cxn>
                    <a:cxn ang="0">
                      <a:pos x="94" y="118"/>
                    </a:cxn>
                    <a:cxn ang="0">
                      <a:pos x="136" y="84"/>
                    </a:cxn>
                    <a:cxn ang="0">
                      <a:pos x="242" y="12"/>
                    </a:cxn>
                    <a:cxn ang="0">
                      <a:pos x="14" y="0"/>
                    </a:cxn>
                    <a:cxn ang="0">
                      <a:pos x="13" y="0"/>
                    </a:cxn>
                  </a:cxnLst>
                  <a:rect l="0" t="0" r="r" b="b"/>
                  <a:pathLst>
                    <a:path w="242" h="118">
                      <a:moveTo>
                        <a:pt x="13" y="0"/>
                      </a:moveTo>
                      <a:cubicBezTo>
                        <a:pt x="8" y="0"/>
                        <a:pt x="4" y="2"/>
                        <a:pt x="0" y="4"/>
                      </a:cubicBezTo>
                      <a:cubicBezTo>
                        <a:pt x="14" y="26"/>
                        <a:pt x="31" y="46"/>
                        <a:pt x="47" y="66"/>
                      </a:cubicBezTo>
                      <a:cubicBezTo>
                        <a:pt x="63" y="83"/>
                        <a:pt x="78" y="101"/>
                        <a:pt x="94" y="118"/>
                      </a:cubicBezTo>
                      <a:cubicBezTo>
                        <a:pt x="108" y="106"/>
                        <a:pt x="121" y="95"/>
                        <a:pt x="136" y="84"/>
                      </a:cubicBezTo>
                      <a:cubicBezTo>
                        <a:pt x="169" y="57"/>
                        <a:pt x="205" y="33"/>
                        <a:pt x="242" y="12"/>
                      </a:cubicBezTo>
                      <a:cubicBezTo>
                        <a:pt x="166" y="8"/>
                        <a:pt x="90" y="4"/>
                        <a:pt x="14" y="0"/>
                      </a:cubicBezTo>
                      <a:cubicBezTo>
                        <a:pt x="13" y="0"/>
                        <a:pt x="13" y="0"/>
                        <a:pt x="13" y="0"/>
                      </a:cubicBezTo>
                    </a:path>
                  </a:pathLst>
                </a:custGeom>
                <a:gradFill>
                  <a:gsLst>
                    <a:gs pos="100000">
                      <a:sysClr val="window" lastClr="FFFFFF">
                        <a:alpha val="0"/>
                      </a:sysClr>
                    </a:gs>
                    <a:gs pos="0">
                      <a:sysClr val="window" lastClr="FFFFFF">
                        <a:alpha val="70000"/>
                      </a:sysClr>
                    </a:gs>
                  </a:gsLst>
                  <a:lin ang="1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ko-KR"/>
                  </a:defPPr>
                  <a:lvl1pPr marL="0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54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09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463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617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771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2926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080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234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맑은 고딕"/>
                    <a:ea typeface="맑은 고딕" panose="020B0503020000020004" pitchFamily="50" charset="-127"/>
                    <a:cs typeface="+mn-cs"/>
                  </a:endParaRPr>
                </a:p>
              </p:txBody>
            </p:sp>
            <p:sp>
              <p:nvSpPr>
                <p:cNvPr id="187" name="Freeform 6"/>
                <p:cNvSpPr>
                  <a:spLocks/>
                </p:cNvSpPr>
                <p:nvPr/>
              </p:nvSpPr>
              <p:spPr bwMode="auto">
                <a:xfrm>
                  <a:off x="4508992" y="2082233"/>
                  <a:ext cx="144797" cy="130397"/>
                </a:xfrm>
                <a:custGeom>
                  <a:avLst/>
                  <a:gdLst/>
                  <a:ahLst/>
                  <a:cxnLst>
                    <a:cxn ang="0">
                      <a:pos x="170" y="0"/>
                    </a:cxn>
                    <a:cxn ang="0">
                      <a:pos x="15" y="104"/>
                    </a:cxn>
                    <a:cxn ang="0">
                      <a:pos x="0" y="117"/>
                    </a:cxn>
                    <a:cxn ang="0">
                      <a:pos x="90" y="205"/>
                    </a:cxn>
                    <a:cxn ang="0">
                      <a:pos x="228" y="3"/>
                    </a:cxn>
                    <a:cxn ang="0">
                      <a:pos x="170" y="0"/>
                    </a:cxn>
                  </a:cxnLst>
                  <a:rect l="0" t="0" r="r" b="b"/>
                  <a:pathLst>
                    <a:path w="228" h="205">
                      <a:moveTo>
                        <a:pt x="170" y="0"/>
                      </a:moveTo>
                      <a:cubicBezTo>
                        <a:pt x="114" y="28"/>
                        <a:pt x="63" y="64"/>
                        <a:pt x="15" y="104"/>
                      </a:cubicBezTo>
                      <a:cubicBezTo>
                        <a:pt x="10" y="108"/>
                        <a:pt x="5" y="112"/>
                        <a:pt x="0" y="117"/>
                      </a:cubicBezTo>
                      <a:cubicBezTo>
                        <a:pt x="29" y="147"/>
                        <a:pt x="59" y="177"/>
                        <a:pt x="90" y="205"/>
                      </a:cubicBezTo>
                      <a:cubicBezTo>
                        <a:pt x="168" y="151"/>
                        <a:pt x="217" y="76"/>
                        <a:pt x="228" y="3"/>
                      </a:cubicBezTo>
                      <a:cubicBezTo>
                        <a:pt x="209" y="2"/>
                        <a:pt x="189" y="1"/>
                        <a:pt x="170" y="0"/>
                      </a:cubicBezTo>
                    </a:path>
                  </a:pathLst>
                </a:custGeom>
                <a:gradFill>
                  <a:gsLst>
                    <a:gs pos="100000">
                      <a:sysClr val="window" lastClr="FFFFFF">
                        <a:alpha val="0"/>
                      </a:sysClr>
                    </a:gs>
                    <a:gs pos="0">
                      <a:sysClr val="window" lastClr="FFFFFF">
                        <a:alpha val="40000"/>
                      </a:sysClr>
                    </a:gs>
                  </a:gsLst>
                  <a:lin ang="21594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ko-KR"/>
                  </a:defPPr>
                  <a:lvl1pPr marL="0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54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09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463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617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771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2926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080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234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맑은 고딕"/>
                    <a:ea typeface="맑은 고딕" panose="020B0503020000020004" pitchFamily="50" charset="-127"/>
                    <a:cs typeface="+mn-cs"/>
                  </a:endParaRPr>
                </a:p>
              </p:txBody>
            </p:sp>
            <p:sp>
              <p:nvSpPr>
                <p:cNvPr id="188" name="Freeform 7"/>
                <p:cNvSpPr>
                  <a:spLocks/>
                </p:cNvSpPr>
                <p:nvPr/>
              </p:nvSpPr>
              <p:spPr bwMode="auto">
                <a:xfrm>
                  <a:off x="4434070" y="2163570"/>
                  <a:ext cx="122664" cy="94131"/>
                </a:xfrm>
                <a:custGeom>
                  <a:avLst/>
                  <a:gdLst/>
                  <a:ahLst/>
                  <a:cxnLst>
                    <a:cxn ang="0">
                      <a:pos x="104" y="0"/>
                    </a:cxn>
                    <a:cxn ang="0">
                      <a:pos x="26" y="73"/>
                    </a:cxn>
                    <a:cxn ang="0">
                      <a:pos x="0" y="101"/>
                    </a:cxn>
                    <a:cxn ang="0">
                      <a:pos x="0" y="148"/>
                    </a:cxn>
                    <a:cxn ang="0">
                      <a:pos x="167" y="102"/>
                    </a:cxn>
                    <a:cxn ang="0">
                      <a:pos x="193" y="87"/>
                    </a:cxn>
                    <a:cxn ang="0">
                      <a:pos x="111" y="7"/>
                    </a:cxn>
                    <a:cxn ang="0">
                      <a:pos x="104" y="0"/>
                    </a:cxn>
                  </a:cxnLst>
                  <a:rect l="0" t="0" r="r" b="b"/>
                  <a:pathLst>
                    <a:path w="193" h="148">
                      <a:moveTo>
                        <a:pt x="104" y="0"/>
                      </a:moveTo>
                      <a:cubicBezTo>
                        <a:pt x="77" y="24"/>
                        <a:pt x="51" y="48"/>
                        <a:pt x="26" y="73"/>
                      </a:cubicBezTo>
                      <a:cubicBezTo>
                        <a:pt x="17" y="82"/>
                        <a:pt x="9" y="92"/>
                        <a:pt x="0" y="101"/>
                      </a:cubicBezTo>
                      <a:cubicBezTo>
                        <a:pt x="0" y="117"/>
                        <a:pt x="0" y="132"/>
                        <a:pt x="0" y="148"/>
                      </a:cubicBezTo>
                      <a:cubicBezTo>
                        <a:pt x="54" y="146"/>
                        <a:pt x="112" y="131"/>
                        <a:pt x="167" y="102"/>
                      </a:cubicBezTo>
                      <a:cubicBezTo>
                        <a:pt x="176" y="97"/>
                        <a:pt x="185" y="92"/>
                        <a:pt x="193" y="87"/>
                      </a:cubicBezTo>
                      <a:cubicBezTo>
                        <a:pt x="165" y="61"/>
                        <a:pt x="137" y="34"/>
                        <a:pt x="111" y="7"/>
                      </a:cubicBezTo>
                      <a:cubicBezTo>
                        <a:pt x="109" y="5"/>
                        <a:pt x="107" y="2"/>
                        <a:pt x="104" y="0"/>
                      </a:cubicBezTo>
                    </a:path>
                  </a:pathLst>
                </a:custGeom>
                <a:gradFill>
                  <a:gsLst>
                    <a:gs pos="100000">
                      <a:sysClr val="window" lastClr="FFFFFF">
                        <a:alpha val="0"/>
                      </a:sysClr>
                    </a:gs>
                    <a:gs pos="0">
                      <a:sysClr val="window" lastClr="FFFFFF">
                        <a:alpha val="31000"/>
                      </a:sysClr>
                    </a:gs>
                  </a:gsLst>
                  <a:lin ang="48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ko-KR"/>
                  </a:defPPr>
                  <a:lvl1pPr marL="0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54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09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463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617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771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2926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080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234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맑은 고딕"/>
                    <a:ea typeface="맑은 고딕" panose="020B0503020000020004" pitchFamily="50" charset="-127"/>
                    <a:cs typeface="+mn-cs"/>
                  </a:endParaRPr>
                </a:p>
              </p:txBody>
            </p:sp>
          </p:grpSp>
          <p:sp>
            <p:nvSpPr>
              <p:cNvPr id="184" name="TextBox 26"/>
              <p:cNvSpPr txBox="1"/>
              <p:nvPr/>
            </p:nvSpPr>
            <p:spPr>
              <a:xfrm>
                <a:off x="353510" y="4264712"/>
                <a:ext cx="1335214" cy="2473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ko-KR"/>
                </a:defPPr>
                <a:lvl1pPr marL="0" algn="l" defTabSz="914309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54" algn="l" defTabSz="914309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09" algn="l" defTabSz="914309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463" algn="l" defTabSz="914309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617" algn="l" defTabSz="914309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771" algn="l" defTabSz="914309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2926" algn="l" defTabSz="914309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080" algn="l" defTabSz="914309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234" algn="l" defTabSz="914309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HY헤드라인M" pitchFamily="18" charset="-127"/>
                    <a:ea typeface="HY헤드라인M" pitchFamily="18" charset="-127"/>
                    <a:cs typeface="Arial" pitchFamily="34" charset="0"/>
                  </a:rPr>
                  <a:t>응시자 </a:t>
                </a:r>
                <a:r>
                  <a:rPr kumimoji="0" lang="en-US" altLang="ko-KR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HY헤드라인M" pitchFamily="18" charset="-127"/>
                    <a:ea typeface="HY헤드라인M" pitchFamily="18" charset="-127"/>
                    <a:cs typeface="Arial" pitchFamily="34" charset="0"/>
                  </a:rPr>
                  <a:t>Scoring</a:t>
                </a:r>
              </a:p>
            </p:txBody>
          </p:sp>
        </p:grpSp>
        <p:grpSp>
          <p:nvGrpSpPr>
            <p:cNvPr id="166" name="그룹 165"/>
            <p:cNvGrpSpPr/>
            <p:nvPr/>
          </p:nvGrpSpPr>
          <p:grpSpPr>
            <a:xfrm flipH="1">
              <a:off x="6426820" y="5166129"/>
              <a:ext cx="2261948" cy="2058252"/>
              <a:chOff x="353510" y="4162318"/>
              <a:chExt cx="1335214" cy="1442817"/>
            </a:xfrm>
          </p:grpSpPr>
          <p:grpSp>
            <p:nvGrpSpPr>
              <p:cNvPr id="169" name="Group 3"/>
              <p:cNvGrpSpPr>
                <a:grpSpLocks noChangeAspect="1"/>
              </p:cNvGrpSpPr>
              <p:nvPr/>
            </p:nvGrpSpPr>
            <p:grpSpPr bwMode="auto">
              <a:xfrm>
                <a:off x="428137" y="4162318"/>
                <a:ext cx="1227926" cy="1432055"/>
                <a:chOff x="2246" y="1499"/>
                <a:chExt cx="1298" cy="4269"/>
              </a:xfrm>
            </p:grpSpPr>
            <p:sp>
              <p:nvSpPr>
                <p:cNvPr id="177" name="Freeform 5"/>
                <p:cNvSpPr>
                  <a:spLocks/>
                </p:cNvSpPr>
                <p:nvPr/>
              </p:nvSpPr>
              <p:spPr bwMode="auto">
                <a:xfrm>
                  <a:off x="3400" y="1499"/>
                  <a:ext cx="144" cy="1318"/>
                </a:xfrm>
                <a:custGeom>
                  <a:avLst/>
                  <a:gdLst/>
                  <a:ahLst/>
                  <a:cxnLst>
                    <a:cxn ang="0">
                      <a:pos x="0" y="712"/>
                    </a:cxn>
                    <a:cxn ang="0">
                      <a:pos x="92" y="1318"/>
                    </a:cxn>
                    <a:cxn ang="0">
                      <a:pos x="183" y="1227"/>
                    </a:cxn>
                    <a:cxn ang="0">
                      <a:pos x="183" y="125"/>
                    </a:cxn>
                    <a:cxn ang="0">
                      <a:pos x="92" y="0"/>
                    </a:cxn>
                    <a:cxn ang="0">
                      <a:pos x="0" y="712"/>
                    </a:cxn>
                  </a:cxnLst>
                  <a:rect l="0" t="0" r="r" b="b"/>
                  <a:pathLst>
                    <a:path w="183" h="1318">
                      <a:moveTo>
                        <a:pt x="0" y="712"/>
                      </a:moveTo>
                      <a:lnTo>
                        <a:pt x="92" y="1318"/>
                      </a:lnTo>
                      <a:lnTo>
                        <a:pt x="183" y="1227"/>
                      </a:lnTo>
                      <a:lnTo>
                        <a:pt x="183" y="125"/>
                      </a:lnTo>
                      <a:lnTo>
                        <a:pt x="92" y="0"/>
                      </a:lnTo>
                      <a:lnTo>
                        <a:pt x="0" y="712"/>
                      </a:lnTo>
                    </a:path>
                  </a:pathLst>
                </a:custGeom>
                <a:solidFill>
                  <a:srgbClr val="BFE0E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ko-KR"/>
                  </a:defPPr>
                  <a:lvl1pPr marL="0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54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09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463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617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771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2926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080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234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base" latinLnBrk="1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맑은 고딕"/>
                    <a:ea typeface="맑은 고딕" panose="020B0503020000020004" pitchFamily="50" charset="-127"/>
                    <a:cs typeface="+mn-cs"/>
                  </a:endParaRPr>
                </a:p>
              </p:txBody>
            </p:sp>
            <p:sp>
              <p:nvSpPr>
                <p:cNvPr id="178" name="Rectangle 7"/>
                <p:cNvSpPr>
                  <a:spLocks noChangeArrowheads="1"/>
                </p:cNvSpPr>
                <p:nvPr/>
              </p:nvSpPr>
              <p:spPr bwMode="auto">
                <a:xfrm>
                  <a:off x="2247" y="1499"/>
                  <a:ext cx="1245" cy="1318"/>
                </a:xfrm>
                <a:prstGeom prst="rect">
                  <a:avLst/>
                </a:prstGeom>
                <a:solidFill>
                  <a:srgbClr val="329BC8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ko-KR"/>
                  </a:defPPr>
                  <a:lvl1pPr marL="0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54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09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463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617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771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2926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080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234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base" latinLnBrk="1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맑은 고딕"/>
                    <a:ea typeface="맑은 고딕" panose="020B0503020000020004" pitchFamily="50" charset="-127"/>
                    <a:cs typeface="+mn-cs"/>
                  </a:endParaRPr>
                </a:p>
              </p:txBody>
            </p:sp>
            <p:sp>
              <p:nvSpPr>
                <p:cNvPr id="179" name="Rectangle 8"/>
                <p:cNvSpPr>
                  <a:spLocks noChangeArrowheads="1"/>
                </p:cNvSpPr>
                <p:nvPr/>
              </p:nvSpPr>
              <p:spPr bwMode="auto">
                <a:xfrm>
                  <a:off x="2246" y="1499"/>
                  <a:ext cx="1245" cy="28"/>
                </a:xfrm>
                <a:prstGeom prst="rect">
                  <a:avLst/>
                </a:prstGeom>
                <a:solidFill>
                  <a:sysClr val="window" lastClr="FFFFFF">
                    <a:alpha val="35000"/>
                  </a:sys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ko-KR"/>
                  </a:defPPr>
                  <a:lvl1pPr marL="0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54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09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463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617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771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2926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080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234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base" latinLnBrk="1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맑은 고딕"/>
                    <a:ea typeface="맑은 고딕" panose="020B0503020000020004" pitchFamily="50" charset="-127"/>
                    <a:cs typeface="+mn-cs"/>
                  </a:endParaRPr>
                </a:p>
              </p:txBody>
            </p:sp>
            <p:sp>
              <p:nvSpPr>
                <p:cNvPr id="180" name="Rectangle 9"/>
                <p:cNvSpPr>
                  <a:spLocks noChangeArrowheads="1"/>
                </p:cNvSpPr>
                <p:nvPr/>
              </p:nvSpPr>
              <p:spPr bwMode="auto">
                <a:xfrm>
                  <a:off x="3483" y="1499"/>
                  <a:ext cx="8" cy="1318"/>
                </a:xfrm>
                <a:prstGeom prst="rect">
                  <a:avLst/>
                </a:prstGeom>
                <a:solidFill>
                  <a:sysClr val="window" lastClr="FFFFFF">
                    <a:alpha val="35000"/>
                  </a:sys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ko-KR"/>
                  </a:defPPr>
                  <a:lvl1pPr marL="0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54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09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463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617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771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2926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080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234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base" latinLnBrk="1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맑은 고딕"/>
                    <a:ea typeface="맑은 고딕" panose="020B0503020000020004" pitchFamily="50" charset="-127"/>
                    <a:cs typeface="+mn-cs"/>
                  </a:endParaRPr>
                </a:p>
              </p:txBody>
            </p:sp>
            <p:sp>
              <p:nvSpPr>
                <p:cNvPr id="181" name="Rectangle 7"/>
                <p:cNvSpPr>
                  <a:spLocks noChangeArrowheads="1"/>
                </p:cNvSpPr>
                <p:nvPr/>
              </p:nvSpPr>
              <p:spPr bwMode="auto">
                <a:xfrm>
                  <a:off x="2247" y="4450"/>
                  <a:ext cx="1245" cy="1318"/>
                </a:xfrm>
                <a:prstGeom prst="rect">
                  <a:avLst/>
                </a:prstGeom>
                <a:solidFill>
                  <a:srgbClr val="329BC8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ko-KR"/>
                  </a:defPPr>
                  <a:lvl1pPr marL="0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54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09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463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617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771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2926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080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234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base" latinLnBrk="1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맑은 고딕"/>
                    <a:ea typeface="맑은 고딕" panose="020B0503020000020004" pitchFamily="50" charset="-127"/>
                    <a:cs typeface="+mn-cs"/>
                  </a:endParaRPr>
                </a:p>
              </p:txBody>
            </p:sp>
          </p:grpSp>
          <p:grpSp>
            <p:nvGrpSpPr>
              <p:cNvPr id="170" name="그룹 169"/>
              <p:cNvGrpSpPr/>
              <p:nvPr/>
            </p:nvGrpSpPr>
            <p:grpSpPr>
              <a:xfrm flipH="1">
                <a:off x="1348111" y="4178567"/>
                <a:ext cx="241980" cy="212100"/>
                <a:chOff x="4434061" y="2073165"/>
                <a:chExt cx="219728" cy="184536"/>
              </a:xfrm>
            </p:grpSpPr>
            <p:sp>
              <p:nvSpPr>
                <p:cNvPr id="173" name="Freeform 4"/>
                <p:cNvSpPr>
                  <a:spLocks/>
                </p:cNvSpPr>
                <p:nvPr/>
              </p:nvSpPr>
              <p:spPr bwMode="auto">
                <a:xfrm>
                  <a:off x="4434061" y="2085964"/>
                  <a:ext cx="58399" cy="125331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1" y="7"/>
                    </a:cxn>
                    <a:cxn ang="0">
                      <a:pos x="0" y="197"/>
                    </a:cxn>
                    <a:cxn ang="0">
                      <a:pos x="38" y="159"/>
                    </a:cxn>
                    <a:cxn ang="0">
                      <a:pos x="92" y="109"/>
                    </a:cxn>
                    <a:cxn ang="0">
                      <a:pos x="20" y="26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92" h="197">
                      <a:moveTo>
                        <a:pt x="2" y="0"/>
                      </a:moveTo>
                      <a:cubicBezTo>
                        <a:pt x="1" y="2"/>
                        <a:pt x="1" y="5"/>
                        <a:pt x="1" y="7"/>
                      </a:cubicBezTo>
                      <a:cubicBezTo>
                        <a:pt x="0" y="70"/>
                        <a:pt x="0" y="134"/>
                        <a:pt x="0" y="197"/>
                      </a:cubicBezTo>
                      <a:cubicBezTo>
                        <a:pt x="12" y="184"/>
                        <a:pt x="25" y="171"/>
                        <a:pt x="38" y="159"/>
                      </a:cubicBezTo>
                      <a:cubicBezTo>
                        <a:pt x="56" y="142"/>
                        <a:pt x="74" y="125"/>
                        <a:pt x="92" y="109"/>
                      </a:cubicBezTo>
                      <a:cubicBezTo>
                        <a:pt x="67" y="83"/>
                        <a:pt x="43" y="55"/>
                        <a:pt x="20" y="26"/>
                      </a:cubicBezTo>
                      <a:cubicBezTo>
                        <a:pt x="14" y="18"/>
                        <a:pt x="8" y="9"/>
                        <a:pt x="2" y="0"/>
                      </a:cubicBezTo>
                    </a:path>
                  </a:pathLst>
                </a:custGeom>
                <a:gradFill>
                  <a:gsLst>
                    <a:gs pos="100000">
                      <a:sysClr val="window" lastClr="FFFFFF">
                        <a:alpha val="0"/>
                      </a:sysClr>
                    </a:gs>
                    <a:gs pos="0">
                      <a:sysClr val="window" lastClr="FFFFFF">
                        <a:alpha val="70000"/>
                      </a:sysClr>
                    </a:gs>
                  </a:gsLst>
                  <a:lin ang="66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ko-KR"/>
                  </a:defPPr>
                  <a:lvl1pPr marL="0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54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09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463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617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771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2926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080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234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맑은 고딕"/>
                    <a:ea typeface="맑은 고딕" panose="020B0503020000020004" pitchFamily="50" charset="-127"/>
                    <a:cs typeface="+mn-cs"/>
                  </a:endParaRPr>
                </a:p>
              </p:txBody>
            </p:sp>
            <p:sp>
              <p:nvSpPr>
                <p:cNvPr id="174" name="Freeform 5"/>
                <p:cNvSpPr>
                  <a:spLocks/>
                </p:cNvSpPr>
                <p:nvPr/>
              </p:nvSpPr>
              <p:spPr bwMode="auto">
                <a:xfrm>
                  <a:off x="4441794" y="2073165"/>
                  <a:ext cx="153597" cy="75198"/>
                </a:xfrm>
                <a:custGeom>
                  <a:avLst/>
                  <a:gdLst/>
                  <a:ahLst/>
                  <a:cxnLst>
                    <a:cxn ang="0">
                      <a:pos x="13" y="0"/>
                    </a:cxn>
                    <a:cxn ang="0">
                      <a:pos x="0" y="4"/>
                    </a:cxn>
                    <a:cxn ang="0">
                      <a:pos x="47" y="66"/>
                    </a:cxn>
                    <a:cxn ang="0">
                      <a:pos x="94" y="118"/>
                    </a:cxn>
                    <a:cxn ang="0">
                      <a:pos x="136" y="84"/>
                    </a:cxn>
                    <a:cxn ang="0">
                      <a:pos x="242" y="12"/>
                    </a:cxn>
                    <a:cxn ang="0">
                      <a:pos x="14" y="0"/>
                    </a:cxn>
                    <a:cxn ang="0">
                      <a:pos x="13" y="0"/>
                    </a:cxn>
                  </a:cxnLst>
                  <a:rect l="0" t="0" r="r" b="b"/>
                  <a:pathLst>
                    <a:path w="242" h="118">
                      <a:moveTo>
                        <a:pt x="13" y="0"/>
                      </a:moveTo>
                      <a:cubicBezTo>
                        <a:pt x="8" y="0"/>
                        <a:pt x="4" y="2"/>
                        <a:pt x="0" y="4"/>
                      </a:cubicBezTo>
                      <a:cubicBezTo>
                        <a:pt x="14" y="26"/>
                        <a:pt x="31" y="46"/>
                        <a:pt x="47" y="66"/>
                      </a:cubicBezTo>
                      <a:cubicBezTo>
                        <a:pt x="63" y="83"/>
                        <a:pt x="78" y="101"/>
                        <a:pt x="94" y="118"/>
                      </a:cubicBezTo>
                      <a:cubicBezTo>
                        <a:pt x="108" y="106"/>
                        <a:pt x="121" y="95"/>
                        <a:pt x="136" y="84"/>
                      </a:cubicBezTo>
                      <a:cubicBezTo>
                        <a:pt x="169" y="57"/>
                        <a:pt x="205" y="33"/>
                        <a:pt x="242" y="12"/>
                      </a:cubicBezTo>
                      <a:cubicBezTo>
                        <a:pt x="166" y="8"/>
                        <a:pt x="90" y="4"/>
                        <a:pt x="14" y="0"/>
                      </a:cubicBezTo>
                      <a:cubicBezTo>
                        <a:pt x="13" y="0"/>
                        <a:pt x="13" y="0"/>
                        <a:pt x="13" y="0"/>
                      </a:cubicBezTo>
                    </a:path>
                  </a:pathLst>
                </a:custGeom>
                <a:gradFill>
                  <a:gsLst>
                    <a:gs pos="100000">
                      <a:sysClr val="window" lastClr="FFFFFF">
                        <a:alpha val="0"/>
                      </a:sysClr>
                    </a:gs>
                    <a:gs pos="0">
                      <a:sysClr val="window" lastClr="FFFFFF">
                        <a:alpha val="70000"/>
                      </a:sysClr>
                    </a:gs>
                  </a:gsLst>
                  <a:lin ang="1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ko-KR"/>
                  </a:defPPr>
                  <a:lvl1pPr marL="0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54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09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463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617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771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2926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080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234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맑은 고딕"/>
                    <a:ea typeface="맑은 고딕" panose="020B0503020000020004" pitchFamily="50" charset="-127"/>
                    <a:cs typeface="+mn-cs"/>
                  </a:endParaRPr>
                </a:p>
              </p:txBody>
            </p:sp>
            <p:sp>
              <p:nvSpPr>
                <p:cNvPr id="175" name="Freeform 6"/>
                <p:cNvSpPr>
                  <a:spLocks/>
                </p:cNvSpPr>
                <p:nvPr/>
              </p:nvSpPr>
              <p:spPr bwMode="auto">
                <a:xfrm>
                  <a:off x="4508992" y="2082233"/>
                  <a:ext cx="144797" cy="130397"/>
                </a:xfrm>
                <a:custGeom>
                  <a:avLst/>
                  <a:gdLst/>
                  <a:ahLst/>
                  <a:cxnLst>
                    <a:cxn ang="0">
                      <a:pos x="170" y="0"/>
                    </a:cxn>
                    <a:cxn ang="0">
                      <a:pos x="15" y="104"/>
                    </a:cxn>
                    <a:cxn ang="0">
                      <a:pos x="0" y="117"/>
                    </a:cxn>
                    <a:cxn ang="0">
                      <a:pos x="90" y="205"/>
                    </a:cxn>
                    <a:cxn ang="0">
                      <a:pos x="228" y="3"/>
                    </a:cxn>
                    <a:cxn ang="0">
                      <a:pos x="170" y="0"/>
                    </a:cxn>
                  </a:cxnLst>
                  <a:rect l="0" t="0" r="r" b="b"/>
                  <a:pathLst>
                    <a:path w="228" h="205">
                      <a:moveTo>
                        <a:pt x="170" y="0"/>
                      </a:moveTo>
                      <a:cubicBezTo>
                        <a:pt x="114" y="28"/>
                        <a:pt x="63" y="64"/>
                        <a:pt x="15" y="104"/>
                      </a:cubicBezTo>
                      <a:cubicBezTo>
                        <a:pt x="10" y="108"/>
                        <a:pt x="5" y="112"/>
                        <a:pt x="0" y="117"/>
                      </a:cubicBezTo>
                      <a:cubicBezTo>
                        <a:pt x="29" y="147"/>
                        <a:pt x="59" y="177"/>
                        <a:pt x="90" y="205"/>
                      </a:cubicBezTo>
                      <a:cubicBezTo>
                        <a:pt x="168" y="151"/>
                        <a:pt x="217" y="76"/>
                        <a:pt x="228" y="3"/>
                      </a:cubicBezTo>
                      <a:cubicBezTo>
                        <a:pt x="209" y="2"/>
                        <a:pt x="189" y="1"/>
                        <a:pt x="170" y="0"/>
                      </a:cubicBezTo>
                    </a:path>
                  </a:pathLst>
                </a:custGeom>
                <a:gradFill>
                  <a:gsLst>
                    <a:gs pos="100000">
                      <a:sysClr val="window" lastClr="FFFFFF">
                        <a:alpha val="0"/>
                      </a:sysClr>
                    </a:gs>
                    <a:gs pos="0">
                      <a:sysClr val="window" lastClr="FFFFFF">
                        <a:alpha val="40000"/>
                      </a:sysClr>
                    </a:gs>
                  </a:gsLst>
                  <a:lin ang="21594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ko-KR"/>
                  </a:defPPr>
                  <a:lvl1pPr marL="0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54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09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463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617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771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2926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080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234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맑은 고딕"/>
                    <a:ea typeface="맑은 고딕" panose="020B0503020000020004" pitchFamily="50" charset="-127"/>
                    <a:cs typeface="+mn-cs"/>
                  </a:endParaRPr>
                </a:p>
              </p:txBody>
            </p:sp>
            <p:sp>
              <p:nvSpPr>
                <p:cNvPr id="176" name="Freeform 7"/>
                <p:cNvSpPr>
                  <a:spLocks/>
                </p:cNvSpPr>
                <p:nvPr/>
              </p:nvSpPr>
              <p:spPr bwMode="auto">
                <a:xfrm>
                  <a:off x="4434070" y="2163570"/>
                  <a:ext cx="122664" cy="94131"/>
                </a:xfrm>
                <a:custGeom>
                  <a:avLst/>
                  <a:gdLst/>
                  <a:ahLst/>
                  <a:cxnLst>
                    <a:cxn ang="0">
                      <a:pos x="104" y="0"/>
                    </a:cxn>
                    <a:cxn ang="0">
                      <a:pos x="26" y="73"/>
                    </a:cxn>
                    <a:cxn ang="0">
                      <a:pos x="0" y="101"/>
                    </a:cxn>
                    <a:cxn ang="0">
                      <a:pos x="0" y="148"/>
                    </a:cxn>
                    <a:cxn ang="0">
                      <a:pos x="167" y="102"/>
                    </a:cxn>
                    <a:cxn ang="0">
                      <a:pos x="193" y="87"/>
                    </a:cxn>
                    <a:cxn ang="0">
                      <a:pos x="111" y="7"/>
                    </a:cxn>
                    <a:cxn ang="0">
                      <a:pos x="104" y="0"/>
                    </a:cxn>
                  </a:cxnLst>
                  <a:rect l="0" t="0" r="r" b="b"/>
                  <a:pathLst>
                    <a:path w="193" h="148">
                      <a:moveTo>
                        <a:pt x="104" y="0"/>
                      </a:moveTo>
                      <a:cubicBezTo>
                        <a:pt x="77" y="24"/>
                        <a:pt x="51" y="48"/>
                        <a:pt x="26" y="73"/>
                      </a:cubicBezTo>
                      <a:cubicBezTo>
                        <a:pt x="17" y="82"/>
                        <a:pt x="9" y="92"/>
                        <a:pt x="0" y="101"/>
                      </a:cubicBezTo>
                      <a:cubicBezTo>
                        <a:pt x="0" y="117"/>
                        <a:pt x="0" y="132"/>
                        <a:pt x="0" y="148"/>
                      </a:cubicBezTo>
                      <a:cubicBezTo>
                        <a:pt x="54" y="146"/>
                        <a:pt x="112" y="131"/>
                        <a:pt x="167" y="102"/>
                      </a:cubicBezTo>
                      <a:cubicBezTo>
                        <a:pt x="176" y="97"/>
                        <a:pt x="185" y="92"/>
                        <a:pt x="193" y="87"/>
                      </a:cubicBezTo>
                      <a:cubicBezTo>
                        <a:pt x="165" y="61"/>
                        <a:pt x="137" y="34"/>
                        <a:pt x="111" y="7"/>
                      </a:cubicBezTo>
                      <a:cubicBezTo>
                        <a:pt x="109" y="5"/>
                        <a:pt x="107" y="2"/>
                        <a:pt x="104" y="0"/>
                      </a:cubicBezTo>
                    </a:path>
                  </a:pathLst>
                </a:custGeom>
                <a:gradFill>
                  <a:gsLst>
                    <a:gs pos="100000">
                      <a:sysClr val="window" lastClr="FFFFFF">
                        <a:alpha val="0"/>
                      </a:sysClr>
                    </a:gs>
                    <a:gs pos="0">
                      <a:sysClr val="window" lastClr="FFFFFF">
                        <a:alpha val="31000"/>
                      </a:sysClr>
                    </a:gs>
                  </a:gsLst>
                  <a:lin ang="48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ko-KR"/>
                  </a:defPPr>
                  <a:lvl1pPr marL="0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54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09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463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617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771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2926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080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234" algn="l" defTabSz="914309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맑은 고딕"/>
                    <a:ea typeface="맑은 고딕" panose="020B0503020000020004" pitchFamily="50" charset="-127"/>
                    <a:cs typeface="+mn-cs"/>
                  </a:endParaRPr>
                </a:p>
              </p:txBody>
            </p:sp>
          </p:grpSp>
          <p:sp>
            <p:nvSpPr>
              <p:cNvPr id="171" name="TextBox 26"/>
              <p:cNvSpPr txBox="1"/>
              <p:nvPr/>
            </p:nvSpPr>
            <p:spPr>
              <a:xfrm>
                <a:off x="353510" y="4194530"/>
                <a:ext cx="1335214" cy="4205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ko-KR"/>
                </a:defPPr>
                <a:lvl1pPr marL="0" algn="l" defTabSz="914309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54" algn="l" defTabSz="914309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09" algn="l" defTabSz="914309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463" algn="l" defTabSz="914309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617" algn="l" defTabSz="914309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771" algn="l" defTabSz="914309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2926" algn="l" defTabSz="914309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080" algn="l" defTabSz="914309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234" algn="l" defTabSz="914309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HY헤드라인M" pitchFamily="18" charset="-127"/>
                    <a:ea typeface="HY헤드라인M" pitchFamily="18" charset="-127"/>
                    <a:cs typeface="Arial" pitchFamily="34" charset="0"/>
                  </a:rPr>
                  <a:t>기존 직원의 </a:t>
                </a:r>
                <a:endParaRPr kumimoji="0" lang="en-US" altLang="ko-KR" sz="14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HY헤드라인M" pitchFamily="18" charset="-127"/>
                  <a:ea typeface="HY헤드라인M" pitchFamily="18" charset="-127"/>
                  <a:cs typeface="Arial" pitchFamily="34" charset="0"/>
                </a:endParaRPr>
              </a:p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HY헤드라인M" pitchFamily="18" charset="-127"/>
                    <a:ea typeface="HY헤드라인M" pitchFamily="18" charset="-127"/>
                    <a:cs typeface="Arial" pitchFamily="34" charset="0"/>
                  </a:rPr>
                  <a:t>부서별 </a:t>
                </a:r>
                <a:r>
                  <a:rPr kumimoji="0" lang="en-US" altLang="ko-KR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HY헤드라인M" pitchFamily="18" charset="-127"/>
                    <a:ea typeface="HY헤드라인M" pitchFamily="18" charset="-127"/>
                    <a:cs typeface="Arial" pitchFamily="34" charset="0"/>
                  </a:rPr>
                  <a:t>Model</a:t>
                </a:r>
              </a:p>
            </p:txBody>
          </p:sp>
          <p:sp>
            <p:nvSpPr>
              <p:cNvPr id="172" name="TextBox 26"/>
              <p:cNvSpPr txBox="1"/>
              <p:nvPr/>
            </p:nvSpPr>
            <p:spPr>
              <a:xfrm>
                <a:off x="353510" y="5184569"/>
                <a:ext cx="1335214" cy="4205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ko-KR"/>
                </a:defPPr>
                <a:lvl1pPr marL="0" algn="l" defTabSz="914309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54" algn="l" defTabSz="914309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09" algn="l" defTabSz="914309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463" algn="l" defTabSz="914309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617" algn="l" defTabSz="914309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771" algn="l" defTabSz="914309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2926" algn="l" defTabSz="914309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080" algn="l" defTabSz="914309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234" algn="l" defTabSz="914309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HY헤드라인M" pitchFamily="18" charset="-127"/>
                    <a:ea typeface="HY헤드라인M" pitchFamily="18" charset="-127"/>
                    <a:cs typeface="Arial" pitchFamily="34" charset="0"/>
                  </a:rPr>
                  <a:t>직원의 </a:t>
                </a:r>
                <a:endParaRPr kumimoji="0" lang="en-US" altLang="ko-KR" sz="14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HY헤드라인M" pitchFamily="18" charset="-127"/>
                  <a:ea typeface="HY헤드라인M" pitchFamily="18" charset="-127"/>
                  <a:cs typeface="Arial" pitchFamily="34" charset="0"/>
                </a:endParaRPr>
              </a:p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HY헤드라인M" pitchFamily="18" charset="-127"/>
                    <a:ea typeface="HY헤드라인M" pitchFamily="18" charset="-127"/>
                    <a:cs typeface="Arial" pitchFamily="34" charset="0"/>
                  </a:rPr>
                  <a:t>퇴직 예측 </a:t>
                </a:r>
                <a:r>
                  <a:rPr kumimoji="0" lang="en-US" altLang="ko-KR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HY헤드라인M" pitchFamily="18" charset="-127"/>
                    <a:ea typeface="HY헤드라인M" pitchFamily="18" charset="-127"/>
                    <a:cs typeface="Arial" pitchFamily="34" charset="0"/>
                  </a:rPr>
                  <a:t>Model</a:t>
                </a:r>
              </a:p>
            </p:txBody>
          </p:sp>
        </p:grpSp>
        <p:sp>
          <p:nvSpPr>
            <p:cNvPr id="167" name="십자형 166"/>
            <p:cNvSpPr/>
            <p:nvPr/>
          </p:nvSpPr>
          <p:spPr>
            <a:xfrm>
              <a:off x="7315780" y="4458161"/>
              <a:ext cx="484028" cy="446013"/>
            </a:xfrm>
            <a:prstGeom prst="plus">
              <a:avLst>
                <a:gd name="adj" fmla="val 40748"/>
              </a:avLst>
            </a:prstGeom>
            <a:solidFill>
              <a:srgbClr val="1F497D">
                <a:lumMod val="60000"/>
                <a:lumOff val="40000"/>
              </a:srgbClr>
            </a:solidFill>
            <a:ln w="25400" cap="flat" cmpd="sng" algn="ctr">
              <a:solidFill>
                <a:srgbClr val="1F497D">
                  <a:lumMod val="60000"/>
                  <a:lumOff val="4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9543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68" name="십자형 167"/>
            <p:cNvSpPr/>
            <p:nvPr/>
          </p:nvSpPr>
          <p:spPr>
            <a:xfrm>
              <a:off x="7315780" y="5942929"/>
              <a:ext cx="484028" cy="446013"/>
            </a:xfrm>
            <a:prstGeom prst="plus">
              <a:avLst>
                <a:gd name="adj" fmla="val 40748"/>
              </a:avLst>
            </a:prstGeom>
            <a:solidFill>
              <a:srgbClr val="1F497D">
                <a:lumMod val="60000"/>
                <a:lumOff val="40000"/>
              </a:srgbClr>
            </a:solidFill>
            <a:ln w="25400" cap="flat" cmpd="sng" algn="ctr">
              <a:solidFill>
                <a:srgbClr val="1F497D">
                  <a:lumMod val="60000"/>
                  <a:lumOff val="4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9543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193" name="Rectangle 20"/>
          <p:cNvSpPr>
            <a:spLocks noChangeArrowheads="1"/>
          </p:cNvSpPr>
          <p:nvPr/>
        </p:nvSpPr>
        <p:spPr bwMode="gray">
          <a:xfrm>
            <a:off x="467544" y="908720"/>
            <a:ext cx="8208912" cy="901718"/>
          </a:xfrm>
          <a:prstGeom prst="rect">
            <a:avLst/>
          </a:prstGeom>
          <a:solidFill>
            <a:srgbClr val="E8EEF4"/>
          </a:solidFill>
          <a:ln>
            <a:noFill/>
          </a:ln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180000" tIns="180000" rIns="180000" bIns="180000" anchor="ctr"/>
          <a:lstStyle/>
          <a:p>
            <a:pPr marL="179388" marR="0" lvl="0" indent="0" algn="l" defTabSz="995438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Arial" charset="0"/>
              </a:rPr>
              <a:t>매년 신입직원을 </a:t>
            </a:r>
            <a:r>
              <a:rPr kumimoji="1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Arial" charset="0"/>
              </a:rPr>
              <a:t>100</a:t>
            </a:r>
            <a:r>
              <a:rPr kumimoji="1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Arial" charset="0"/>
              </a:rPr>
              <a:t>명씩 뽑는데 입사 후 </a:t>
            </a:r>
            <a:r>
              <a:rPr kumimoji="1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Arial" charset="0"/>
              </a:rPr>
              <a:t>1</a:t>
            </a:r>
            <a:r>
              <a:rPr kumimoji="1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Arial" charset="0"/>
              </a:rPr>
              <a:t>년 이내에 </a:t>
            </a:r>
            <a:r>
              <a:rPr kumimoji="1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Arial" charset="0"/>
              </a:rPr>
              <a:t>50% </a:t>
            </a:r>
            <a:r>
              <a:rPr kumimoji="1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Arial" charset="0"/>
              </a:rPr>
              <a:t>이상이 여러 가지 이유로 </a:t>
            </a:r>
            <a:endParaRPr kumimoji="1" lang="en-US" altLang="ko-KR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Arial" charset="0"/>
            </a:endParaRPr>
          </a:p>
          <a:p>
            <a:pPr marL="179388" marR="0" lvl="0" indent="0" algn="l" defTabSz="995438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Arial" charset="0"/>
              </a:rPr>
              <a:t>퇴직한다</a:t>
            </a:r>
            <a:r>
              <a:rPr kumimoji="1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Arial" charset="0"/>
              </a:rPr>
              <a:t>. </a:t>
            </a:r>
            <a:r>
              <a:rPr kumimoji="1" lang="ko-KR" alt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Arial" charset="0"/>
              </a:rPr>
              <a:t>퇴직율을</a:t>
            </a:r>
            <a:r>
              <a:rPr kumimoji="1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Arial" charset="0"/>
              </a:rPr>
              <a:t> 줄일 수 있는 방법은 없을까</a:t>
            </a:r>
            <a:r>
              <a:rPr kumimoji="1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Arial" charset="0"/>
              </a:rPr>
              <a:t>?</a:t>
            </a: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60FFA9A1-B4A2-4A40-BD78-1085EC4AA5AC}"/>
              </a:ext>
            </a:extLst>
          </p:cNvPr>
          <p:cNvSpPr txBox="1">
            <a:spLocks/>
          </p:cNvSpPr>
          <p:nvPr/>
        </p:nvSpPr>
        <p:spPr>
          <a:xfrm>
            <a:off x="187325" y="102205"/>
            <a:ext cx="8769350" cy="551012"/>
          </a:xfrm>
          <a:prstGeom prst="rect">
            <a:avLst/>
          </a:prstGeom>
        </p:spPr>
        <p:txBody>
          <a:bodyPr/>
          <a:lstStyle>
            <a:lvl1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rgbClr val="00112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lang="ko-KR" altLang="en-US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사회적 이슈와 </a:t>
            </a:r>
            <a:r>
              <a:rPr lang="ko-KR" altLang="en-US" kern="0" dirty="0" err="1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빅데이터적</a:t>
            </a:r>
            <a:r>
              <a:rPr lang="ko-KR" altLang="en-US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해결 방안 </a:t>
            </a:r>
            <a:r>
              <a:rPr lang="en-US" altLang="ko-KR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</a:t>
            </a:r>
            <a:r>
              <a:rPr lang="ko-KR" altLang="en-US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인사부의 고민</a:t>
            </a:r>
            <a:r>
              <a:rPr lang="en-US" altLang="ko-KR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)</a:t>
            </a:r>
            <a:endParaRPr lang="ko-KR" altLang="en-US" kern="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71893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7"/>
          <p:cNvSpPr>
            <a:spLocks/>
          </p:cNvSpPr>
          <p:nvPr/>
        </p:nvSpPr>
        <p:spPr bwMode="auto">
          <a:xfrm>
            <a:off x="1437091" y="1017556"/>
            <a:ext cx="6303539" cy="18523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94367" marR="0" lvl="0" indent="-194367" algn="ctr" defTabSz="914400" rtl="0" eaLnBrk="0" fontAlgn="base" latinLnBrk="0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u"/>
              <a:tabLst/>
              <a:defRPr/>
            </a:pPr>
            <a:endParaRPr kumimoji="1" lang="ko-KR" altLang="en-US" sz="1088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186680" y="967518"/>
            <a:ext cx="8705800" cy="2173450"/>
            <a:chOff x="384223" y="966084"/>
            <a:chExt cx="9937189" cy="3195105"/>
          </a:xfrm>
        </p:grpSpPr>
        <p:sp>
          <p:nvSpPr>
            <p:cNvPr id="24" name="AutoShape 8"/>
            <p:cNvSpPr>
              <a:spLocks noChangeArrowheads="1"/>
            </p:cNvSpPr>
            <p:nvPr/>
          </p:nvSpPr>
          <p:spPr bwMode="auto">
            <a:xfrm>
              <a:off x="384223" y="966084"/>
              <a:ext cx="9937189" cy="3195105"/>
            </a:xfrm>
            <a:prstGeom prst="roundRect">
              <a:avLst>
                <a:gd name="adj" fmla="val 1556"/>
              </a:avLst>
            </a:prstGeom>
            <a:solidFill>
              <a:srgbClr val="E8EE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5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굴림" pitchFamily="50" charset="-127"/>
                <a:cs typeface="Arial" pitchFamily="34" charset="0"/>
              </a:endParaRPr>
            </a:p>
          </p:txBody>
        </p:sp>
        <p:sp>
          <p:nvSpPr>
            <p:cNvPr id="26" name="Rectangle 112651"/>
            <p:cNvSpPr>
              <a:spLocks noChangeArrowheads="1"/>
            </p:cNvSpPr>
            <p:nvPr/>
          </p:nvSpPr>
          <p:spPr bwMode="auto">
            <a:xfrm>
              <a:off x="631086" y="1070063"/>
              <a:ext cx="9469041" cy="285043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lIns="0" tIns="0" rIns="0" bIns="0" anchor="ctr">
              <a:spAutoFit/>
            </a:bodyPr>
            <a:lstStyle/>
            <a:p>
              <a:pPr marL="138217" marR="0" lvl="0" indent="-138217" algn="l" defTabSz="621975" rtl="0" eaLnBrk="1" fontAlgn="base" latinLnBrk="1" hangingPunct="1">
                <a:lnSpc>
                  <a:spcPct val="100000"/>
                </a:lnSpc>
                <a:spcBef>
                  <a:spcPct val="60000"/>
                </a:spcBef>
                <a:spcAft>
                  <a:spcPct val="0"/>
                </a:spcAft>
                <a:buClr>
                  <a:srgbClr val="FF0000"/>
                </a:buClr>
                <a:buSzPct val="60000"/>
                <a:buFontTx/>
                <a:buBlip>
                  <a:blip r:embed="rId2"/>
                </a:buBlip>
                <a:tabLst/>
                <a:defRPr/>
              </a:pPr>
              <a:r>
                <a:rPr kumimoji="1" lang="ko-KR" altLang="en-US" sz="15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맑은 고딕"/>
                  <a:ea typeface="맑은 고딕" pitchFamily="50" charset="-127"/>
                  <a:cs typeface="Arial" charset="0"/>
                </a:rPr>
                <a:t>오후 </a:t>
              </a:r>
              <a:r>
                <a:rPr kumimoji="1" lang="en-US" altLang="ko-KR" sz="15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맑은 고딕"/>
                  <a:ea typeface="맑은 고딕" pitchFamily="50" charset="-127"/>
                  <a:cs typeface="Arial" charset="0"/>
                </a:rPr>
                <a:t>7</a:t>
              </a:r>
              <a:r>
                <a:rPr kumimoji="1" lang="ko-KR" altLang="en-US" sz="15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맑은 고딕"/>
                  <a:ea typeface="맑은 고딕" pitchFamily="50" charset="-127"/>
                  <a:cs typeface="Arial" charset="0"/>
                </a:rPr>
                <a:t>시경 마트에서 생갈치를 </a:t>
              </a:r>
              <a:r>
                <a:rPr kumimoji="1" lang="en-US" altLang="ko-KR" sz="15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맑은 고딕"/>
                  <a:ea typeface="맑은 고딕" pitchFamily="50" charset="-127"/>
                  <a:cs typeface="Arial" charset="0"/>
                </a:rPr>
                <a:t>3</a:t>
              </a:r>
              <a:r>
                <a:rPr kumimoji="1" lang="ko-KR" altLang="en-US" sz="15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맑은 고딕"/>
                  <a:ea typeface="맑은 고딕" pitchFamily="50" charset="-127"/>
                  <a:cs typeface="Arial" charset="0"/>
                </a:rPr>
                <a:t>마리 구매한 여성 </a:t>
              </a:r>
              <a:r>
                <a:rPr kumimoji="1" lang="en-US" altLang="ko-KR" sz="15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맑은 고딕"/>
                  <a:ea typeface="맑은 고딕" pitchFamily="50" charset="-127"/>
                  <a:cs typeface="Arial" charset="0"/>
                </a:rPr>
                <a:t>: </a:t>
              </a:r>
              <a:r>
                <a:rPr kumimoji="1" lang="ko-KR" altLang="en-US" sz="15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맑은 고딕"/>
                  <a:ea typeface="맑은 고딕" pitchFamily="50" charset="-127"/>
                  <a:cs typeface="Arial" charset="0"/>
                </a:rPr>
                <a:t>직장인</a:t>
              </a:r>
              <a:r>
                <a:rPr kumimoji="1" lang="en-US" altLang="ko-KR" sz="15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맑은 고딕"/>
                  <a:ea typeface="맑은 고딕" pitchFamily="50" charset="-127"/>
                  <a:cs typeface="Arial" charset="0"/>
                </a:rPr>
                <a:t>, </a:t>
              </a:r>
              <a:r>
                <a:rPr kumimoji="1" lang="ko-KR" altLang="en-US" sz="15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맑은 고딕"/>
                  <a:ea typeface="맑은 고딕" pitchFamily="50" charset="-127"/>
                  <a:cs typeface="Arial" charset="0"/>
                </a:rPr>
                <a:t>소득 수준</a:t>
              </a:r>
              <a:r>
                <a:rPr kumimoji="1" lang="en-US" altLang="ko-KR" sz="15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맑은 고딕"/>
                  <a:ea typeface="맑은 고딕" pitchFamily="50" charset="-127"/>
                  <a:cs typeface="Arial" charset="0"/>
                </a:rPr>
                <a:t>, </a:t>
              </a:r>
              <a:r>
                <a:rPr kumimoji="1" lang="ko-KR" altLang="en-US" sz="15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맑은 고딕"/>
                  <a:ea typeface="맑은 고딕" pitchFamily="50" charset="-127"/>
                  <a:cs typeface="Arial" charset="0"/>
                </a:rPr>
                <a:t>가족 인원 수</a:t>
              </a:r>
              <a:r>
                <a:rPr kumimoji="1" lang="en-US" altLang="ko-KR" sz="15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맑은 고딕"/>
                  <a:ea typeface="맑은 고딕" pitchFamily="50" charset="-127"/>
                  <a:cs typeface="Arial" charset="0"/>
                </a:rPr>
                <a:t>, </a:t>
              </a:r>
              <a:r>
                <a:rPr kumimoji="1" lang="ko-KR" altLang="en-US" sz="15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맑은 고딕"/>
                  <a:ea typeface="맑은 고딕" pitchFamily="50" charset="-127"/>
                  <a:cs typeface="Arial" charset="0"/>
                </a:rPr>
                <a:t>집의 대략적 위치</a:t>
              </a:r>
            </a:p>
            <a:p>
              <a:pPr marL="138217" marR="0" lvl="0" indent="-138217" algn="l" defTabSz="621975" rtl="0" eaLnBrk="1" fontAlgn="base" latinLnBrk="1" hangingPunct="1">
                <a:lnSpc>
                  <a:spcPct val="100000"/>
                </a:lnSpc>
                <a:spcBef>
                  <a:spcPct val="60000"/>
                </a:spcBef>
                <a:spcAft>
                  <a:spcPct val="0"/>
                </a:spcAft>
                <a:buClr>
                  <a:srgbClr val="FF0000"/>
                </a:buClr>
                <a:buSzPct val="60000"/>
                <a:buFontTx/>
                <a:buBlip>
                  <a:blip r:embed="rId2"/>
                </a:buBlip>
                <a:tabLst/>
                <a:defRPr/>
              </a:pPr>
              <a:r>
                <a:rPr kumimoji="1" lang="ko-KR" altLang="en-US" sz="15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맑은 고딕"/>
                  <a:ea typeface="맑은 고딕" pitchFamily="50" charset="-127"/>
                  <a:cs typeface="Arial" charset="0"/>
                </a:rPr>
                <a:t>전자 제품의 콜센타 직원 </a:t>
              </a:r>
              <a:r>
                <a:rPr kumimoji="1" lang="en-US" altLang="ko-KR" sz="15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맑은 고딕"/>
                  <a:ea typeface="맑은 고딕" pitchFamily="50" charset="-127"/>
                  <a:cs typeface="Arial" charset="0"/>
                </a:rPr>
                <a:t>: </a:t>
              </a:r>
              <a:r>
                <a:rPr kumimoji="1" lang="ko-KR" altLang="en-US" sz="15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맑은 고딕"/>
                  <a:ea typeface="맑은 고딕" pitchFamily="50" charset="-127"/>
                  <a:cs typeface="Arial" charset="0"/>
                </a:rPr>
                <a:t>선제적인 전화 →무상 보증기간 만료 직전</a:t>
              </a:r>
            </a:p>
            <a:p>
              <a:pPr marL="138217" marR="0" lvl="0" indent="-138217" algn="l" defTabSz="621975" rtl="0" eaLnBrk="1" fontAlgn="base" latinLnBrk="1" hangingPunct="1">
                <a:lnSpc>
                  <a:spcPct val="100000"/>
                </a:lnSpc>
                <a:spcBef>
                  <a:spcPct val="60000"/>
                </a:spcBef>
                <a:spcAft>
                  <a:spcPct val="0"/>
                </a:spcAft>
                <a:buClr>
                  <a:srgbClr val="FF0000"/>
                </a:buClr>
                <a:buSzPct val="60000"/>
                <a:buFontTx/>
                <a:buBlip>
                  <a:blip r:embed="rId2"/>
                </a:buBlip>
                <a:tabLst/>
                <a:defRPr/>
              </a:pPr>
              <a:r>
                <a:rPr kumimoji="1" lang="ko-KR" altLang="en-US" sz="15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맑은 고딕"/>
                  <a:ea typeface="맑은 고딕" pitchFamily="50" charset="-127"/>
                  <a:cs typeface="Arial" charset="0"/>
                </a:rPr>
                <a:t>개인이나 기업의 신용도 </a:t>
              </a:r>
              <a:r>
                <a:rPr kumimoji="1" lang="en-US" altLang="ko-KR" sz="15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맑은 고딕"/>
                  <a:ea typeface="맑은 고딕" pitchFamily="50" charset="-127"/>
                  <a:cs typeface="Arial" charset="0"/>
                </a:rPr>
                <a:t>: </a:t>
              </a:r>
              <a:r>
                <a:rPr kumimoji="1" lang="ko-KR" altLang="en-US" sz="15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맑은 고딕"/>
                  <a:ea typeface="맑은 고딕" pitchFamily="50" charset="-127"/>
                  <a:cs typeface="Arial" charset="0"/>
                </a:rPr>
                <a:t>기존의 재무제표와 손익계산서에 나와 있는 내용을 이용하여 계산함</a:t>
              </a:r>
            </a:p>
            <a:p>
              <a:pPr marL="138217" marR="0" lvl="0" indent="-138217" algn="l" defTabSz="621975" rtl="0" eaLnBrk="1" fontAlgn="base" latinLnBrk="1" hangingPunct="1">
                <a:lnSpc>
                  <a:spcPct val="100000"/>
                </a:lnSpc>
                <a:spcBef>
                  <a:spcPct val="60000"/>
                </a:spcBef>
                <a:spcAft>
                  <a:spcPct val="0"/>
                </a:spcAft>
                <a:buClr>
                  <a:srgbClr val="FF0000"/>
                </a:buClr>
                <a:buSzPct val="60000"/>
                <a:buFontTx/>
                <a:buBlip>
                  <a:blip r:embed="rId2"/>
                </a:buBlip>
                <a:tabLst/>
                <a:defRPr/>
              </a:pPr>
              <a:r>
                <a:rPr kumimoji="1" lang="ko-KR" altLang="en-US" sz="15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맑은 고딕"/>
                  <a:ea typeface="맑은 고딕" pitchFamily="50" charset="-127"/>
                  <a:cs typeface="Arial" charset="0"/>
                </a:rPr>
                <a:t>충성고객 이탈 여부 </a:t>
              </a:r>
              <a:r>
                <a:rPr kumimoji="1" lang="en-US" altLang="ko-KR" sz="15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맑은 고딕"/>
                  <a:ea typeface="맑은 고딕" pitchFamily="50" charset="-127"/>
                  <a:cs typeface="Arial" charset="0"/>
                </a:rPr>
                <a:t>: </a:t>
              </a:r>
              <a:r>
                <a:rPr kumimoji="1" lang="ko-KR" altLang="en-US" sz="15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맑은 고딕"/>
                  <a:ea typeface="맑은 고딕" pitchFamily="50" charset="-127"/>
                  <a:cs typeface="Arial" charset="0"/>
                </a:rPr>
                <a:t>기존 고객의 성향을 분석하는 </a:t>
              </a:r>
              <a:r>
                <a:rPr kumimoji="1" lang="en-US" altLang="ko-KR" sz="15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맑은 고딕"/>
                  <a:ea typeface="맑은 고딕" pitchFamily="50" charset="-127"/>
                  <a:cs typeface="Arial" charset="0"/>
                </a:rPr>
                <a:t>Logistic Regression</a:t>
              </a:r>
              <a:r>
                <a:rPr kumimoji="1" lang="ko-KR" altLang="en-US" sz="15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맑은 고딕"/>
                  <a:ea typeface="맑은 고딕" pitchFamily="50" charset="-127"/>
                  <a:cs typeface="Arial" charset="0"/>
                </a:rPr>
                <a:t>을 이용하여 도출</a:t>
              </a:r>
            </a:p>
            <a:p>
              <a:pPr marL="138217" marR="0" lvl="0" indent="-138217" algn="l" defTabSz="621975" rtl="0" eaLnBrk="1" fontAlgn="base" latinLnBrk="1" hangingPunct="1">
                <a:lnSpc>
                  <a:spcPct val="100000"/>
                </a:lnSpc>
                <a:spcBef>
                  <a:spcPct val="60000"/>
                </a:spcBef>
                <a:spcAft>
                  <a:spcPct val="0"/>
                </a:spcAft>
                <a:buClr>
                  <a:srgbClr val="FF0000"/>
                </a:buClr>
                <a:buSzPct val="60000"/>
                <a:buFontTx/>
                <a:buBlip>
                  <a:blip r:embed="rId2"/>
                </a:buBlip>
                <a:tabLst/>
                <a:defRPr/>
              </a:pPr>
              <a:r>
                <a:rPr kumimoji="1" lang="ko-KR" altLang="en-US" sz="15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맑은 고딕"/>
                  <a:ea typeface="맑은 고딕" pitchFamily="50" charset="-127"/>
                  <a:cs typeface="Arial" charset="0"/>
                </a:rPr>
                <a:t>품질예측 </a:t>
              </a:r>
              <a:r>
                <a:rPr kumimoji="1" lang="en-US" altLang="ko-KR" sz="15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맑은 고딕"/>
                  <a:ea typeface="맑은 고딕" pitchFamily="50" charset="-127"/>
                  <a:cs typeface="Arial" charset="0"/>
                </a:rPr>
                <a:t>: </a:t>
              </a:r>
              <a:r>
                <a:rPr kumimoji="1" lang="ko-KR" altLang="en-US" sz="15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맑은 고딕"/>
                  <a:ea typeface="맑은 고딕" pitchFamily="50" charset="-127"/>
                  <a:cs typeface="Arial" charset="0"/>
                </a:rPr>
                <a:t>제조 장비에서 나오는 </a:t>
              </a:r>
              <a:r>
                <a:rPr kumimoji="1" lang="en-US" altLang="ko-KR" sz="15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맑은 고딕"/>
                  <a:ea typeface="맑은 고딕" pitchFamily="50" charset="-127"/>
                  <a:cs typeface="Arial" charset="0"/>
                </a:rPr>
                <a:t>Signal</a:t>
              </a:r>
              <a:r>
                <a:rPr kumimoji="1" lang="ko-KR" altLang="en-US" sz="15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맑은 고딕"/>
                  <a:ea typeface="맑은 고딕" pitchFamily="50" charset="-127"/>
                  <a:cs typeface="Arial" charset="0"/>
                </a:rPr>
                <a:t>과 프로세스상의 데이터를 이용하여 불량률 예측</a:t>
              </a:r>
            </a:p>
          </p:txBody>
        </p:sp>
      </p:grpSp>
      <p:grpSp>
        <p:nvGrpSpPr>
          <p:cNvPr id="3" name="그룹 2"/>
          <p:cNvGrpSpPr/>
          <p:nvPr/>
        </p:nvGrpSpPr>
        <p:grpSpPr>
          <a:xfrm>
            <a:off x="683568" y="3140968"/>
            <a:ext cx="7776864" cy="3528392"/>
            <a:chOff x="1817015" y="2878909"/>
            <a:chExt cx="5351083" cy="2313989"/>
          </a:xfrm>
        </p:grpSpPr>
        <p:grpSp>
          <p:nvGrpSpPr>
            <p:cNvPr id="2" name="그룹 1"/>
            <p:cNvGrpSpPr/>
            <p:nvPr/>
          </p:nvGrpSpPr>
          <p:grpSpPr>
            <a:xfrm>
              <a:off x="1992868" y="2878909"/>
              <a:ext cx="5175230" cy="2313989"/>
              <a:chOff x="3042444" y="3712507"/>
              <a:chExt cx="6287526" cy="3092460"/>
            </a:xfrm>
          </p:grpSpPr>
          <p:grpSp>
            <p:nvGrpSpPr>
              <p:cNvPr id="7" name="그룹 6"/>
              <p:cNvGrpSpPr/>
              <p:nvPr/>
            </p:nvGrpSpPr>
            <p:grpSpPr>
              <a:xfrm>
                <a:off x="3042444" y="4268737"/>
                <a:ext cx="1980000" cy="1980000"/>
                <a:chOff x="2433526" y="1580175"/>
                <a:chExt cx="1089135" cy="1089135"/>
              </a:xfrm>
            </p:grpSpPr>
            <p:sp>
              <p:nvSpPr>
                <p:cNvPr id="8" name="타원 7"/>
                <p:cNvSpPr/>
                <p:nvPr/>
              </p:nvSpPr>
              <p:spPr>
                <a:xfrm>
                  <a:off x="2433526" y="1580175"/>
                  <a:ext cx="1089135" cy="1089135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rtl="0" eaLnBrk="1" fontAlgn="base" latinLnBrk="1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ko-KR" altLang="en-US" sz="1224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맑은 고딕"/>
                    <a:ea typeface="맑은 고딕"/>
                    <a:cs typeface="+mn-cs"/>
                  </a:endParaRPr>
                </a:p>
              </p:txBody>
            </p:sp>
            <p:sp>
              <p:nvSpPr>
                <p:cNvPr id="9" name="타원 8"/>
                <p:cNvSpPr/>
                <p:nvPr/>
              </p:nvSpPr>
              <p:spPr>
                <a:xfrm>
                  <a:off x="2495896" y="1642545"/>
                  <a:ext cx="964395" cy="964395"/>
                </a:xfrm>
                <a:prstGeom prst="ellipse">
                  <a:avLst/>
                </a:prstGeom>
                <a:solidFill>
                  <a:srgbClr val="41A34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rtl="0" eaLnBrk="1" fontAlgn="base" latinLnBrk="1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ko-KR" altLang="en-US" sz="1224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맑은 고딕"/>
                    <a:ea typeface="맑은 고딕"/>
                    <a:cs typeface="+mn-cs"/>
                  </a:endParaRPr>
                </a:p>
              </p:txBody>
            </p:sp>
            <p:sp>
              <p:nvSpPr>
                <p:cNvPr id="10" name="도넛 9"/>
                <p:cNvSpPr/>
                <p:nvPr/>
              </p:nvSpPr>
              <p:spPr>
                <a:xfrm>
                  <a:off x="2433526" y="1580175"/>
                  <a:ext cx="1089135" cy="1089135"/>
                </a:xfrm>
                <a:prstGeom prst="donut">
                  <a:avLst>
                    <a:gd name="adj" fmla="val 13275"/>
                  </a:avLst>
                </a:prstGeom>
                <a:solidFill>
                  <a:schemeClr val="bg1">
                    <a:alpha val="1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rtl="0" eaLnBrk="1" fontAlgn="base" latinLnBrk="1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ko-KR" altLang="en-US" sz="1224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맑은 고딕"/>
                    <a:ea typeface="맑은 고딕"/>
                    <a:cs typeface="+mn-cs"/>
                  </a:endParaRPr>
                </a:p>
              </p:txBody>
            </p:sp>
          </p:grpSp>
          <p:grpSp>
            <p:nvGrpSpPr>
              <p:cNvPr id="11" name="그룹 10"/>
              <p:cNvGrpSpPr/>
              <p:nvPr/>
            </p:nvGrpSpPr>
            <p:grpSpPr>
              <a:xfrm>
                <a:off x="6237510" y="3712507"/>
                <a:ext cx="3092460" cy="3092460"/>
                <a:chOff x="214282" y="1684698"/>
                <a:chExt cx="4158828" cy="4158828"/>
              </a:xfrm>
            </p:grpSpPr>
            <p:sp>
              <p:nvSpPr>
                <p:cNvPr id="17" name="타원 16"/>
                <p:cNvSpPr/>
                <p:nvPr/>
              </p:nvSpPr>
              <p:spPr>
                <a:xfrm>
                  <a:off x="214282" y="1684698"/>
                  <a:ext cx="4158828" cy="4158828"/>
                </a:xfrm>
                <a:prstGeom prst="ellipse">
                  <a:avLst/>
                </a:prstGeom>
                <a:solidFill>
                  <a:schemeClr val="bg1">
                    <a:alpha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rtl="0" eaLnBrk="1" fontAlgn="base" latinLnBrk="1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ko-KR" altLang="en-US" sz="1224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맑은 고딕"/>
                    <a:ea typeface="맑은 고딕"/>
                    <a:cs typeface="+mn-cs"/>
                  </a:endParaRPr>
                </a:p>
              </p:txBody>
            </p:sp>
            <p:sp>
              <p:nvSpPr>
                <p:cNvPr id="13" name="타원 12"/>
                <p:cNvSpPr/>
                <p:nvPr/>
              </p:nvSpPr>
              <p:spPr>
                <a:xfrm>
                  <a:off x="716398" y="2218376"/>
                  <a:ext cx="3154596" cy="3091474"/>
                </a:xfrm>
                <a:prstGeom prst="ellipse">
                  <a:avLst/>
                </a:prstGeom>
                <a:solidFill>
                  <a:srgbClr val="27A4AF">
                    <a:alpha val="30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rtl="0" eaLnBrk="1" fontAlgn="base" latinLnBrk="1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ko-KR" altLang="en-US" sz="1224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맑은 고딕"/>
                    <a:ea typeface="맑은 고딕"/>
                    <a:cs typeface="+mn-cs"/>
                  </a:endParaRPr>
                </a:p>
              </p:txBody>
            </p:sp>
            <p:grpSp>
              <p:nvGrpSpPr>
                <p:cNvPr id="14" name="그룹 13"/>
                <p:cNvGrpSpPr/>
                <p:nvPr/>
              </p:nvGrpSpPr>
              <p:grpSpPr>
                <a:xfrm>
                  <a:off x="1040008" y="2506960"/>
                  <a:ext cx="2504826" cy="2504826"/>
                  <a:chOff x="1040008" y="2393873"/>
                  <a:chExt cx="2504826" cy="2504826"/>
                </a:xfrm>
              </p:grpSpPr>
              <p:sp>
                <p:nvSpPr>
                  <p:cNvPr id="15" name="타원 14"/>
                  <p:cNvSpPr/>
                  <p:nvPr/>
                </p:nvSpPr>
                <p:spPr>
                  <a:xfrm>
                    <a:off x="1054370" y="2411700"/>
                    <a:ext cx="2478650" cy="2478650"/>
                  </a:xfrm>
                  <a:prstGeom prst="ellipse">
                    <a:avLst/>
                  </a:prstGeom>
                  <a:solidFill>
                    <a:srgbClr val="27A4AF"/>
                  </a:solidFill>
                  <a:ln w="25400"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ko-KR"/>
                    </a:defPPr>
                    <a:lvl1pPr marL="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rtl="0" eaLnBrk="1" fontAlgn="base" latinLnBrk="1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1" lang="ko-KR" altLang="en-US" sz="1224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맑은 고딕"/>
                      <a:ea typeface="맑은 고딕"/>
                      <a:cs typeface="+mn-cs"/>
                    </a:endParaRPr>
                  </a:p>
                </p:txBody>
              </p:sp>
              <p:sp>
                <p:nvSpPr>
                  <p:cNvPr id="16" name="도넛 15"/>
                  <p:cNvSpPr/>
                  <p:nvPr/>
                </p:nvSpPr>
                <p:spPr>
                  <a:xfrm>
                    <a:off x="1040008" y="2393873"/>
                    <a:ext cx="2504826" cy="2504826"/>
                  </a:xfrm>
                  <a:prstGeom prst="donut">
                    <a:avLst>
                      <a:gd name="adj" fmla="val 11105"/>
                    </a:avLst>
                  </a:prstGeom>
                  <a:solidFill>
                    <a:schemeClr val="bg1">
                      <a:alpha val="1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ko-KR"/>
                    </a:defPPr>
                    <a:lvl1pPr marL="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1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rtl="0" eaLnBrk="1" fontAlgn="base" latinLnBrk="1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1" lang="ko-KR" altLang="en-US" sz="1224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맑은 고딕"/>
                      <a:ea typeface="맑은 고딕"/>
                      <a:cs typeface="+mn-cs"/>
                    </a:endParaRPr>
                  </a:p>
                </p:txBody>
              </p:sp>
            </p:grpSp>
          </p:grpSp>
          <p:grpSp>
            <p:nvGrpSpPr>
              <p:cNvPr id="19" name="그룹 18"/>
              <p:cNvGrpSpPr/>
              <p:nvPr/>
            </p:nvGrpSpPr>
            <p:grpSpPr>
              <a:xfrm>
                <a:off x="5202684" y="4705875"/>
                <a:ext cx="1236100" cy="1105729"/>
                <a:chOff x="912019" y="3643314"/>
                <a:chExt cx="1131787" cy="511972"/>
              </a:xfrm>
            </p:grpSpPr>
            <p:sp>
              <p:nvSpPr>
                <p:cNvPr id="20" name="오른쪽 화살표 19"/>
                <p:cNvSpPr/>
                <p:nvPr/>
              </p:nvSpPr>
              <p:spPr>
                <a:xfrm>
                  <a:off x="912019" y="3643314"/>
                  <a:ext cx="1131787" cy="511972"/>
                </a:xfrm>
                <a:prstGeom prst="rightArrow">
                  <a:avLst>
                    <a:gd name="adj1" fmla="val 50000"/>
                    <a:gd name="adj2" fmla="val 58537"/>
                  </a:avLst>
                </a:prstGeom>
                <a:solidFill>
                  <a:schemeClr val="bg1">
                    <a:alpha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rtl="0" eaLnBrk="1" fontAlgn="base" latinLnBrk="1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ko-KR" altLang="en-US" sz="1224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맑은 고딕"/>
                    <a:ea typeface="맑은 고딕"/>
                    <a:cs typeface="+mn-cs"/>
                  </a:endParaRPr>
                </a:p>
              </p:txBody>
            </p:sp>
            <p:sp>
              <p:nvSpPr>
                <p:cNvPr id="21" name="오른쪽 화살표 20"/>
                <p:cNvSpPr/>
                <p:nvPr/>
              </p:nvSpPr>
              <p:spPr>
                <a:xfrm>
                  <a:off x="936282" y="3683795"/>
                  <a:ext cx="1071570" cy="428628"/>
                </a:xfrm>
                <a:prstGeom prst="rightArrow">
                  <a:avLst>
                    <a:gd name="adj1" fmla="val 50000"/>
                    <a:gd name="adj2" fmla="val 57111"/>
                  </a:avLst>
                </a:prstGeom>
                <a:solidFill>
                  <a:srgbClr val="3158A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rtl="0" eaLnBrk="1" fontAlgn="base" latinLnBrk="1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ko-KR" altLang="en-US" sz="1224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맑은 고딕"/>
                    <a:ea typeface="맑은 고딕"/>
                    <a:cs typeface="+mn-cs"/>
                  </a:endParaRPr>
                </a:p>
              </p:txBody>
            </p:sp>
          </p:grpSp>
          <p:sp>
            <p:nvSpPr>
              <p:cNvPr id="22" name="TextBox 119"/>
              <p:cNvSpPr txBox="1"/>
              <p:nvPr/>
            </p:nvSpPr>
            <p:spPr>
              <a:xfrm>
                <a:off x="3719701" y="4990540"/>
                <a:ext cx="665417" cy="3237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base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ko-KR" sz="1800" b="0" i="0" u="none" strike="noStrike" kern="1200" cap="none" spc="-102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>
                      <a:outerShdw blurRad="50800" dist="38100" dir="2700000" algn="tl" rotWithShape="0">
                        <a:prstClr val="black">
                          <a:alpha val="68000"/>
                        </a:prstClr>
                      </a:outerShdw>
                    </a:effectLst>
                    <a:uLnTx/>
                    <a:uFillTx/>
                    <a:latin typeface="HY견고딕" pitchFamily="18" charset="-127"/>
                    <a:ea typeface="HY견고딕" pitchFamily="18" charset="-127"/>
                    <a:cs typeface="+mn-cs"/>
                  </a:rPr>
                  <a:t>GIGO</a:t>
                </a:r>
              </a:p>
            </p:txBody>
          </p:sp>
          <p:sp>
            <p:nvSpPr>
              <p:cNvPr id="23" name="TextBox 119"/>
              <p:cNvSpPr txBox="1"/>
              <p:nvPr/>
            </p:nvSpPr>
            <p:spPr>
              <a:xfrm>
                <a:off x="7057504" y="5004767"/>
                <a:ext cx="1528946" cy="3237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base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ko-KR" sz="1800" b="0" i="0" u="none" strike="noStrike" kern="1200" cap="none" spc="-102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>
                      <a:outerShdw blurRad="50800" dist="38100" dir="2700000" algn="tl" rotWithShape="0">
                        <a:prstClr val="black">
                          <a:alpha val="68000"/>
                        </a:prstClr>
                      </a:outerShdw>
                    </a:effectLst>
                    <a:uLnTx/>
                    <a:uFillTx/>
                    <a:latin typeface="HY견고딕" pitchFamily="18" charset="-127"/>
                    <a:ea typeface="HY견고딕" pitchFamily="18" charset="-127"/>
                    <a:cs typeface="+mn-cs"/>
                  </a:rPr>
                  <a:t>Big Garbage!!!</a:t>
                </a:r>
              </a:p>
            </p:txBody>
          </p:sp>
        </p:grpSp>
        <p:sp>
          <p:nvSpPr>
            <p:cNvPr id="6" name="타원 5"/>
            <p:cNvSpPr/>
            <p:nvPr/>
          </p:nvSpPr>
          <p:spPr>
            <a:xfrm>
              <a:off x="1817015" y="3074841"/>
              <a:ext cx="1959319" cy="1959319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952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맑은 고딕"/>
                  <a:ea typeface="맑은 고딕"/>
                  <a:cs typeface="+mn-cs"/>
                </a:rPr>
                <a:t>ㄱ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2386781" y="3123823"/>
              <a:ext cx="787756" cy="24221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  <a:cs typeface="+mn-cs"/>
                </a:rPr>
                <a:t>기존의 </a:t>
              </a:r>
              <a:r>
                <a:rPr kumimoji="1" lang="en-US" altLang="ko-KR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  <a:cs typeface="+mn-cs"/>
                </a:rPr>
                <a:t>IT</a:t>
              </a:r>
              <a:endParaRPr kumimoji="1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endParaRPr>
            </a:p>
          </p:txBody>
        </p:sp>
        <p:sp>
          <p:nvSpPr>
            <p:cNvPr id="27" name="타원 26"/>
            <p:cNvSpPr/>
            <p:nvPr/>
          </p:nvSpPr>
          <p:spPr>
            <a:xfrm>
              <a:off x="4816916" y="3074841"/>
              <a:ext cx="2155251" cy="1959319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952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맑은 고딕"/>
                  <a:ea typeface="맑은 고딕"/>
                  <a:cs typeface="+mn-cs"/>
                </a:rPr>
                <a:t>ㄱ</a:t>
              </a: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5532022" y="3123823"/>
              <a:ext cx="783344" cy="24221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  <a:cs typeface="+mn-cs"/>
                </a:rPr>
                <a:t>Big data </a:t>
              </a:r>
              <a:endParaRPr kumimoji="1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endParaRPr>
            </a:p>
          </p:txBody>
        </p:sp>
      </p:grpSp>
      <p:sp>
        <p:nvSpPr>
          <p:cNvPr id="18" name="제목 1">
            <a:extLst>
              <a:ext uri="{FF2B5EF4-FFF2-40B4-BE49-F238E27FC236}">
                <a16:creationId xmlns:a16="http://schemas.microsoft.com/office/drawing/2014/main" id="{EC28C23B-43BB-4C9B-9FA7-0A9BB6B7C36D}"/>
              </a:ext>
            </a:extLst>
          </p:cNvPr>
          <p:cNvSpPr txBox="1">
            <a:spLocks/>
          </p:cNvSpPr>
          <p:nvPr/>
        </p:nvSpPr>
        <p:spPr>
          <a:xfrm>
            <a:off x="187325" y="102205"/>
            <a:ext cx="8769350" cy="551012"/>
          </a:xfrm>
          <a:prstGeom prst="rect">
            <a:avLst/>
          </a:prstGeom>
        </p:spPr>
        <p:txBody>
          <a:bodyPr/>
          <a:lstStyle>
            <a:lvl1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rgbClr val="00112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lang="ko-KR" altLang="en-US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사회적 이슈와 </a:t>
            </a:r>
            <a:r>
              <a:rPr lang="ko-KR" altLang="en-US" kern="0" dirty="0" err="1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빅데이터적</a:t>
            </a:r>
            <a:r>
              <a:rPr lang="ko-KR" altLang="en-US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해결 방안 </a:t>
            </a:r>
            <a:r>
              <a:rPr lang="en-US" altLang="ko-KR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</a:t>
            </a:r>
            <a:r>
              <a:rPr lang="ko-KR" altLang="en-US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개인정보와 </a:t>
            </a:r>
            <a:r>
              <a:rPr lang="en-US" altLang="ko-KR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CRM)</a:t>
            </a:r>
            <a:endParaRPr lang="ko-KR" altLang="en-US" kern="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94012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직사각형 62"/>
          <p:cNvSpPr/>
          <p:nvPr/>
        </p:nvSpPr>
        <p:spPr bwMode="white">
          <a:xfrm>
            <a:off x="550124" y="2527456"/>
            <a:ext cx="249494" cy="1695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952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64" name="직사각형 63"/>
          <p:cNvSpPr/>
          <p:nvPr/>
        </p:nvSpPr>
        <p:spPr bwMode="white">
          <a:xfrm>
            <a:off x="550124" y="2878495"/>
            <a:ext cx="249494" cy="57638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952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pic>
        <p:nvPicPr>
          <p:cNvPr id="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360435"/>
            <a:ext cx="4193296" cy="3950207"/>
          </a:xfrm>
          <a:prstGeom prst="rect">
            <a:avLst/>
          </a:prstGeom>
          <a:noFill/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1" y="1360435"/>
            <a:ext cx="4320479" cy="3955846"/>
          </a:xfrm>
          <a:prstGeom prst="rect">
            <a:avLst/>
          </a:prstGeom>
          <a:noFill/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B48BA017-2723-461A-8491-CBAF19277B1C}"/>
              </a:ext>
            </a:extLst>
          </p:cNvPr>
          <p:cNvSpPr txBox="1">
            <a:spLocks/>
          </p:cNvSpPr>
          <p:nvPr/>
        </p:nvSpPr>
        <p:spPr>
          <a:xfrm>
            <a:off x="187325" y="102205"/>
            <a:ext cx="8769350" cy="551012"/>
          </a:xfrm>
          <a:prstGeom prst="rect">
            <a:avLst/>
          </a:prstGeom>
        </p:spPr>
        <p:txBody>
          <a:bodyPr/>
          <a:lstStyle>
            <a:lvl1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rgbClr val="00112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lang="ko-KR" altLang="en-US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사회적 이슈와 </a:t>
            </a:r>
            <a:r>
              <a:rPr lang="ko-KR" altLang="en-US" kern="0" dirty="0" err="1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빅데이터적</a:t>
            </a:r>
            <a:r>
              <a:rPr lang="ko-KR" altLang="en-US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해결 방안 </a:t>
            </a:r>
            <a:r>
              <a:rPr lang="en-US" altLang="ko-KR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</a:t>
            </a:r>
            <a:r>
              <a:rPr lang="ko-KR" altLang="en-US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언어</a:t>
            </a:r>
            <a:r>
              <a:rPr lang="en-US" altLang="ko-KR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)</a:t>
            </a:r>
            <a:endParaRPr lang="ko-KR" altLang="en-US" kern="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84403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323528" y="953451"/>
            <a:ext cx="8568952" cy="5427877"/>
            <a:chOff x="597223" y="953451"/>
            <a:chExt cx="9862044" cy="6034996"/>
          </a:xfrm>
        </p:grpSpPr>
        <p:sp>
          <p:nvSpPr>
            <p:cNvPr id="14" name="Rectangle 3"/>
            <p:cNvSpPr>
              <a:spLocks noChangeArrowheads="1"/>
            </p:cNvSpPr>
            <p:nvPr/>
          </p:nvSpPr>
          <p:spPr bwMode="auto">
            <a:xfrm>
              <a:off x="5130676" y="1548383"/>
              <a:ext cx="5328591" cy="53832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7889FB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FFFFFF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 marL="192088" indent="-192088" eaLnBrk="0" latinLnBrk="1" hangingPunct="0">
                <a:lnSpc>
                  <a:spcPct val="95000"/>
                </a:lnSpc>
                <a:spcAft>
                  <a:spcPct val="25000"/>
                </a:spcAft>
                <a:buClr>
                  <a:schemeClr val="bg2"/>
                </a:buClr>
                <a:buSzPct val="85000"/>
                <a:buFont typeface="Wingdings" pitchFamily="2" charset="2"/>
                <a:buChar char="§"/>
                <a:defRPr kumimoji="1" sz="20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463550" indent="-185738" eaLnBrk="0" latinLnBrk="1" hangingPunct="0">
                <a:lnSpc>
                  <a:spcPct val="95000"/>
                </a:lnSpc>
                <a:spcAft>
                  <a:spcPct val="25000"/>
                </a:spcAft>
                <a:buClr>
                  <a:schemeClr val="bg2"/>
                </a:buClr>
                <a:buSzPct val="85000"/>
                <a:buFont typeface="Wingdings" pitchFamily="2" charset="2"/>
                <a:buChar char="§"/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768350" indent="-193675" eaLnBrk="0" latinLnBrk="1" hangingPunct="0">
                <a:lnSpc>
                  <a:spcPct val="95000"/>
                </a:lnSpc>
                <a:spcAft>
                  <a:spcPct val="25000"/>
                </a:spcAft>
                <a:buClr>
                  <a:schemeClr val="bg2"/>
                </a:buClr>
                <a:buSzPct val="85000"/>
                <a:buFont typeface="Wingdings" pitchFamily="2" charset="2"/>
                <a:buChar char="§"/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052513" indent="-180975" eaLnBrk="0" latinLnBrk="1" hangingPunct="0">
                <a:lnSpc>
                  <a:spcPct val="95000"/>
                </a:lnSpc>
                <a:spcAft>
                  <a:spcPct val="25000"/>
                </a:spcAft>
                <a:buClr>
                  <a:schemeClr val="bg2"/>
                </a:buClr>
                <a:buSzPct val="85000"/>
                <a:buFont typeface="Wingdings" pitchFamily="2" charset="2"/>
                <a:buChar char="§"/>
                <a:defRPr kumimoji="1" sz="16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1381125" indent="-146050" eaLnBrk="0" latinLnBrk="1" hangingPunct="0">
                <a:lnSpc>
                  <a:spcPct val="95000"/>
                </a:lnSpc>
                <a:spcAft>
                  <a:spcPct val="25000"/>
                </a:spcAft>
                <a:buClr>
                  <a:schemeClr val="bg2"/>
                </a:buClr>
                <a:buSzPct val="85000"/>
                <a:buFont typeface="Wingdings" pitchFamily="2" charset="2"/>
                <a:buChar char="§"/>
                <a:defRPr kumimoji="1" sz="16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1838325" indent="-146050" eaLnBrk="0" fontAlgn="base" hangingPunct="0">
                <a:lnSpc>
                  <a:spcPct val="95000"/>
                </a:lnSpc>
                <a:spcBef>
                  <a:spcPct val="0"/>
                </a:spcBef>
                <a:spcAft>
                  <a:spcPct val="25000"/>
                </a:spcAft>
                <a:buClr>
                  <a:schemeClr val="bg2"/>
                </a:buClr>
                <a:buSzPct val="85000"/>
                <a:buFont typeface="Wingdings" pitchFamily="2" charset="2"/>
                <a:buChar char="§"/>
                <a:defRPr kumimoji="1" sz="16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295525" indent="-146050" eaLnBrk="0" fontAlgn="base" hangingPunct="0">
                <a:lnSpc>
                  <a:spcPct val="95000"/>
                </a:lnSpc>
                <a:spcBef>
                  <a:spcPct val="0"/>
                </a:spcBef>
                <a:spcAft>
                  <a:spcPct val="25000"/>
                </a:spcAft>
                <a:buClr>
                  <a:schemeClr val="bg2"/>
                </a:buClr>
                <a:buSzPct val="85000"/>
                <a:buFont typeface="Wingdings" pitchFamily="2" charset="2"/>
                <a:buChar char="§"/>
                <a:defRPr kumimoji="1" sz="16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2752725" indent="-146050" eaLnBrk="0" fontAlgn="base" hangingPunct="0">
                <a:lnSpc>
                  <a:spcPct val="95000"/>
                </a:lnSpc>
                <a:spcBef>
                  <a:spcPct val="0"/>
                </a:spcBef>
                <a:spcAft>
                  <a:spcPct val="25000"/>
                </a:spcAft>
                <a:buClr>
                  <a:schemeClr val="bg2"/>
                </a:buClr>
                <a:buSzPct val="85000"/>
                <a:buFont typeface="Wingdings" pitchFamily="2" charset="2"/>
                <a:buChar char="§"/>
                <a:defRPr kumimoji="1" sz="16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209925" indent="-146050" eaLnBrk="0" fontAlgn="base" hangingPunct="0">
                <a:lnSpc>
                  <a:spcPct val="95000"/>
                </a:lnSpc>
                <a:spcBef>
                  <a:spcPct val="0"/>
                </a:spcBef>
                <a:spcAft>
                  <a:spcPct val="25000"/>
                </a:spcAft>
                <a:buClr>
                  <a:schemeClr val="bg2"/>
                </a:buClr>
                <a:buSzPct val="85000"/>
                <a:buFont typeface="Wingdings" pitchFamily="2" charset="2"/>
                <a:buChar char="§"/>
                <a:defRPr kumimoji="1" sz="16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marL="360363" marR="0" lvl="0" indent="-360363" algn="l" defTabSz="995438" rtl="0" eaLnBrk="1" fontAlgn="auto" latinLnBrk="1" hangingPunct="1">
                <a:lnSpc>
                  <a:spcPct val="100000"/>
                </a:lnSpc>
                <a:spcBef>
                  <a:spcPct val="5000"/>
                </a:spcBef>
                <a:spcAft>
                  <a:spcPct val="5000"/>
                </a:spcAft>
                <a:buClr>
                  <a:prstClr val="black"/>
                </a:buClr>
                <a:buSzPct val="85000"/>
                <a:buFont typeface="Wingdings" pitchFamily="2" charset="2"/>
                <a:buChar char="u"/>
                <a:tabLst/>
                <a:defRPr/>
              </a:pPr>
              <a:r>
                <a:rPr kumimoji="1" lang="ko-KR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시행시기 </a:t>
              </a:r>
            </a:p>
            <a:p>
              <a:pPr marL="463550" marR="0" lvl="1" indent="-185738" algn="l" defTabSz="995438" rtl="0" eaLnBrk="1" fontAlgn="auto" latinLnBrk="1" hangingPunct="1">
                <a:lnSpc>
                  <a:spcPct val="95000"/>
                </a:lnSpc>
                <a:spcBef>
                  <a:spcPct val="5000"/>
                </a:spcBef>
                <a:spcAft>
                  <a:spcPct val="5000"/>
                </a:spcAft>
                <a:buClr>
                  <a:prstClr val="black"/>
                </a:buClr>
                <a:buSzPct val="85000"/>
                <a:buFont typeface="Wingdings" pitchFamily="2" charset="2"/>
                <a:buChar char="§"/>
                <a:tabLst/>
                <a:defRPr/>
              </a:pPr>
              <a:r>
                <a:rPr kumimoji="1" lang="ko-KR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시범운영 </a:t>
              </a:r>
              <a:r>
                <a:rPr kumimoji="1" lang="en-US" altLang="ko-KR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: 2006. 1 ~ 2006.7</a:t>
              </a:r>
            </a:p>
            <a:p>
              <a:pPr marL="463550" marR="0" lvl="1" indent="-185738" algn="l" defTabSz="995438" rtl="0" eaLnBrk="1" fontAlgn="auto" latinLnBrk="1" hangingPunct="1">
                <a:lnSpc>
                  <a:spcPct val="95000"/>
                </a:lnSpc>
                <a:spcBef>
                  <a:spcPct val="5000"/>
                </a:spcBef>
                <a:spcAft>
                  <a:spcPct val="5000"/>
                </a:spcAft>
                <a:buClr>
                  <a:prstClr val="black"/>
                </a:buClr>
                <a:buSzPct val="85000"/>
                <a:buFont typeface="Wingdings" pitchFamily="2" charset="2"/>
                <a:buChar char="§"/>
                <a:tabLst/>
                <a:defRPr/>
              </a:pPr>
              <a:r>
                <a:rPr kumimoji="1" lang="en-US" altLang="ko-KR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2006.9 </a:t>
              </a:r>
              <a:r>
                <a:rPr kumimoji="1" lang="ko-KR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주민투표에 의해 시행 결정 </a:t>
              </a:r>
            </a:p>
            <a:p>
              <a:pPr marL="192088" marR="0" lvl="0" indent="-192088" algn="l" defTabSz="995438" rtl="0" eaLnBrk="1" fontAlgn="auto" latinLnBrk="1" hangingPunct="1">
                <a:lnSpc>
                  <a:spcPct val="100000"/>
                </a:lnSpc>
                <a:spcBef>
                  <a:spcPct val="5000"/>
                </a:spcBef>
                <a:spcAft>
                  <a:spcPct val="5000"/>
                </a:spcAft>
                <a:buClr>
                  <a:prstClr val="black"/>
                </a:buClr>
                <a:buSzPct val="85000"/>
                <a:buFont typeface="Wingdings" pitchFamily="2" charset="2"/>
                <a:buChar char="§"/>
                <a:tabLst/>
                <a:defRPr/>
              </a:pPr>
              <a:endParaRPr kumimoji="1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  <a:p>
              <a:pPr marL="360363" marR="0" lvl="0" indent="-360363" algn="l" defTabSz="995438" rtl="0" eaLnBrk="1" fontAlgn="auto" latinLnBrk="1" hangingPunct="1">
                <a:lnSpc>
                  <a:spcPct val="100000"/>
                </a:lnSpc>
                <a:spcBef>
                  <a:spcPct val="5000"/>
                </a:spcBef>
                <a:spcAft>
                  <a:spcPct val="5000"/>
                </a:spcAft>
                <a:buClr>
                  <a:prstClr val="black"/>
                </a:buClr>
                <a:buSzPct val="85000"/>
                <a:buFont typeface="Wingdings" pitchFamily="2" charset="2"/>
                <a:buChar char="u"/>
                <a:tabLst/>
                <a:defRPr/>
              </a:pPr>
              <a:r>
                <a:rPr kumimoji="1" lang="ko-KR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시행 목적</a:t>
              </a:r>
              <a:r>
                <a:rPr kumimoji="1" lang="en-GB" altLang="ko-KR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 </a:t>
              </a:r>
            </a:p>
            <a:p>
              <a:pPr marL="463550" marR="0" lvl="1" indent="-185738" algn="l" defTabSz="995438" rtl="0" eaLnBrk="1" fontAlgn="auto" latinLnBrk="1" hangingPunct="1">
                <a:lnSpc>
                  <a:spcPct val="95000"/>
                </a:lnSpc>
                <a:spcBef>
                  <a:spcPct val="5000"/>
                </a:spcBef>
                <a:spcAft>
                  <a:spcPct val="5000"/>
                </a:spcAft>
                <a:buClr>
                  <a:prstClr val="black"/>
                </a:buClr>
                <a:buSzPct val="85000"/>
                <a:buFont typeface="Wingdings" pitchFamily="2" charset="2"/>
                <a:buChar char="§"/>
                <a:tabLst/>
                <a:defRPr/>
              </a:pPr>
              <a:r>
                <a:rPr kumimoji="1" lang="ko-KR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교통 정체의 감소</a:t>
              </a:r>
              <a:r>
                <a:rPr kumimoji="1" lang="en-US" altLang="ko-KR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(</a:t>
              </a:r>
              <a:r>
                <a:rPr kumimoji="1" lang="ko-KR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러시아워 동안 </a:t>
              </a:r>
              <a:r>
                <a:rPr kumimoji="1" lang="en-US" altLang="ko-KR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10~15%</a:t>
              </a:r>
              <a:r>
                <a:rPr kumimoji="1" lang="ko-KR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의 통행량 절감</a:t>
              </a:r>
              <a:r>
                <a:rPr kumimoji="1" lang="en-US" altLang="ko-KR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)</a:t>
              </a:r>
            </a:p>
            <a:p>
              <a:pPr marL="463550" marR="0" lvl="1" indent="-185738" algn="l" defTabSz="995438" rtl="0" eaLnBrk="1" fontAlgn="auto" latinLnBrk="1" hangingPunct="1">
                <a:lnSpc>
                  <a:spcPct val="95000"/>
                </a:lnSpc>
                <a:spcBef>
                  <a:spcPct val="5000"/>
                </a:spcBef>
                <a:spcAft>
                  <a:spcPct val="5000"/>
                </a:spcAft>
                <a:buClr>
                  <a:prstClr val="black"/>
                </a:buClr>
                <a:buSzPct val="85000"/>
                <a:buFont typeface="Wingdings" pitchFamily="2" charset="2"/>
                <a:buChar char="§"/>
                <a:tabLst/>
                <a:defRPr/>
              </a:pPr>
              <a:r>
                <a:rPr kumimoji="1" lang="ko-KR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도심 </a:t>
              </a:r>
              <a:r>
                <a:rPr kumimoji="1" lang="ko-KR" altLang="en-US" sz="12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접근성</a:t>
              </a:r>
              <a:r>
                <a:rPr kumimoji="1" lang="ko-KR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 및 환경 개선</a:t>
              </a:r>
            </a:p>
            <a:p>
              <a:pPr marL="463550" marR="0" lvl="1" indent="-185738" algn="l" defTabSz="995438" rtl="0" eaLnBrk="1" fontAlgn="auto" latinLnBrk="1" hangingPunct="1">
                <a:lnSpc>
                  <a:spcPct val="95000"/>
                </a:lnSpc>
                <a:spcBef>
                  <a:spcPct val="5000"/>
                </a:spcBef>
                <a:spcAft>
                  <a:spcPct val="5000"/>
                </a:spcAft>
                <a:buClr>
                  <a:prstClr val="black"/>
                </a:buClr>
                <a:buSzPct val="85000"/>
                <a:buFont typeface="Wingdings" pitchFamily="2" charset="2"/>
                <a:buChar char="§"/>
                <a:tabLst/>
                <a:defRPr/>
              </a:pPr>
              <a:endParaRPr kumimoji="1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  <a:p>
              <a:pPr marL="360363" marR="0" lvl="0" indent="-360363" algn="l" defTabSz="995438" rtl="0" eaLnBrk="1" fontAlgn="auto" latinLnBrk="1" hangingPunct="1">
                <a:lnSpc>
                  <a:spcPct val="100000"/>
                </a:lnSpc>
                <a:spcBef>
                  <a:spcPct val="5000"/>
                </a:spcBef>
                <a:spcAft>
                  <a:spcPct val="5000"/>
                </a:spcAft>
                <a:buClr>
                  <a:prstClr val="black"/>
                </a:buClr>
                <a:buSzPct val="85000"/>
                <a:buFont typeface="Wingdings" pitchFamily="2" charset="2"/>
                <a:buChar char="u"/>
                <a:tabLst/>
                <a:defRPr/>
              </a:pPr>
              <a:r>
                <a:rPr kumimoji="1" lang="ko-KR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적용기술 </a:t>
              </a:r>
            </a:p>
            <a:p>
              <a:pPr marL="463550" marR="0" lvl="1" indent="-185738" algn="l" defTabSz="995438" rtl="0" eaLnBrk="1" fontAlgn="auto" latinLnBrk="1" hangingPunct="1">
                <a:lnSpc>
                  <a:spcPct val="95000"/>
                </a:lnSpc>
                <a:spcBef>
                  <a:spcPct val="5000"/>
                </a:spcBef>
                <a:spcAft>
                  <a:spcPct val="5000"/>
                </a:spcAft>
                <a:buClr>
                  <a:prstClr val="black"/>
                </a:buClr>
                <a:buSzPct val="85000"/>
                <a:buFont typeface="Wingdings" pitchFamily="2" charset="2"/>
                <a:buChar char="§"/>
                <a:tabLst/>
                <a:defRPr/>
              </a:pPr>
              <a:r>
                <a:rPr kumimoji="1" lang="ko-KR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1" lang="ko-KR" altLang="en-US" sz="1200" b="1" i="0" u="sng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카메라에 의한 번호판 인지</a:t>
              </a:r>
              <a:r>
                <a:rPr kumimoji="1" lang="ko-KR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 </a:t>
              </a:r>
            </a:p>
            <a:p>
              <a:pPr marL="192088" marR="0" lvl="0" indent="-192088" algn="l" defTabSz="995438" rtl="0" eaLnBrk="1" fontAlgn="auto" latinLnBrk="1" hangingPunct="1">
                <a:lnSpc>
                  <a:spcPct val="100000"/>
                </a:lnSpc>
                <a:spcBef>
                  <a:spcPct val="5000"/>
                </a:spcBef>
                <a:spcAft>
                  <a:spcPct val="5000"/>
                </a:spcAft>
                <a:buClr>
                  <a:prstClr val="black"/>
                </a:buClr>
                <a:buSzPct val="85000"/>
                <a:buFont typeface="Wingdings" pitchFamily="2" charset="2"/>
                <a:buChar char="§"/>
                <a:tabLst/>
                <a:defRPr/>
              </a:pPr>
              <a:endParaRPr kumimoji="1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  <a:p>
              <a:pPr marL="360363" marR="0" lvl="0" indent="-360363" algn="l" defTabSz="995438" rtl="0" eaLnBrk="1" fontAlgn="auto" latinLnBrk="1" hangingPunct="1">
                <a:lnSpc>
                  <a:spcPct val="100000"/>
                </a:lnSpc>
                <a:spcBef>
                  <a:spcPct val="5000"/>
                </a:spcBef>
                <a:spcAft>
                  <a:spcPct val="5000"/>
                </a:spcAft>
                <a:buClr>
                  <a:prstClr val="black"/>
                </a:buClr>
                <a:buSzPct val="85000"/>
                <a:buFont typeface="Wingdings" pitchFamily="2" charset="2"/>
                <a:buChar char="u"/>
                <a:tabLst/>
                <a:defRPr/>
              </a:pPr>
              <a:r>
                <a:rPr kumimoji="1" lang="ko-KR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징수 방법</a:t>
              </a:r>
              <a:r>
                <a:rPr kumimoji="1" lang="en-GB" altLang="ko-KR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 </a:t>
              </a:r>
            </a:p>
            <a:p>
              <a:pPr marL="463550" marR="0" lvl="1" indent="-185738" algn="l" defTabSz="995438" rtl="0" eaLnBrk="1" fontAlgn="auto" latinLnBrk="1" hangingPunct="1">
                <a:lnSpc>
                  <a:spcPct val="95000"/>
                </a:lnSpc>
                <a:spcBef>
                  <a:spcPct val="5000"/>
                </a:spcBef>
                <a:spcAft>
                  <a:spcPct val="5000"/>
                </a:spcAft>
                <a:buClr>
                  <a:prstClr val="black"/>
                </a:buClr>
                <a:buSzPct val="85000"/>
                <a:buFont typeface="Wingdings" pitchFamily="2" charset="2"/>
                <a:buChar char="§"/>
                <a:tabLst/>
                <a:defRPr/>
              </a:pPr>
              <a:r>
                <a:rPr kumimoji="1" lang="ko-KR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대상 차량 </a:t>
              </a:r>
              <a:r>
                <a:rPr kumimoji="1" lang="en-US" altLang="ko-KR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: </a:t>
              </a:r>
              <a:r>
                <a:rPr kumimoji="1" lang="ko-KR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스톡홀름 시내 출입 차량</a:t>
              </a:r>
              <a:endParaRPr kumimoji="1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  <a:p>
              <a:pPr marL="463550" marR="0" lvl="1" indent="-185738" algn="l" defTabSz="995438" rtl="0" eaLnBrk="1" fontAlgn="auto" latinLnBrk="1" hangingPunct="1">
                <a:lnSpc>
                  <a:spcPct val="95000"/>
                </a:lnSpc>
                <a:spcBef>
                  <a:spcPct val="5000"/>
                </a:spcBef>
                <a:spcAft>
                  <a:spcPct val="5000"/>
                </a:spcAft>
                <a:buClr>
                  <a:prstClr val="black"/>
                </a:buClr>
                <a:buSzPct val="85000"/>
                <a:buFont typeface="Wingdings" pitchFamily="2" charset="2"/>
                <a:buChar char="§"/>
                <a:tabLst/>
                <a:defRPr/>
              </a:pPr>
              <a:r>
                <a:rPr kumimoji="1" lang="ko-KR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차량 소유자의 계좌에서 혼잡통행료를 자동 인출함</a:t>
              </a:r>
              <a:br>
                <a:rPr kumimoji="1" lang="ko-KR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</a:br>
              <a:r>
                <a:rPr kumimoji="1" lang="en-US" altLang="ko-KR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(</a:t>
              </a:r>
              <a:r>
                <a:rPr kumimoji="1" lang="ko-KR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통행시간에 따른 변동 요금 적용</a:t>
              </a:r>
              <a:r>
                <a:rPr kumimoji="1" lang="en-US" altLang="ko-KR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)</a:t>
              </a:r>
            </a:p>
            <a:p>
              <a:pPr marL="463550" marR="0" lvl="1" indent="-185738" algn="l" defTabSz="995438" rtl="0" eaLnBrk="1" fontAlgn="auto" latinLnBrk="1" hangingPunct="1">
                <a:lnSpc>
                  <a:spcPct val="95000"/>
                </a:lnSpc>
                <a:spcBef>
                  <a:spcPct val="5000"/>
                </a:spcBef>
                <a:spcAft>
                  <a:spcPct val="5000"/>
                </a:spcAft>
                <a:buClr>
                  <a:prstClr val="black"/>
                </a:buClr>
                <a:buSzPct val="85000"/>
                <a:buFont typeface="Wingdings" pitchFamily="2" charset="2"/>
                <a:buChar char="§"/>
                <a:tabLst/>
                <a:defRPr/>
              </a:pPr>
              <a:r>
                <a:rPr kumimoji="1" lang="ko-KR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운전자 문의를 위한 </a:t>
              </a:r>
              <a:r>
                <a:rPr kumimoji="1" lang="ko-KR" altLang="en-US" sz="12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콜센터</a:t>
              </a:r>
              <a:r>
                <a:rPr kumimoji="1" lang="ko-KR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 운영</a:t>
              </a:r>
            </a:p>
            <a:p>
              <a:pPr marL="463550" marR="0" lvl="1" indent="-185738" algn="l" defTabSz="995438" rtl="0" eaLnBrk="1" fontAlgn="auto" latinLnBrk="1" hangingPunct="1">
                <a:lnSpc>
                  <a:spcPct val="95000"/>
                </a:lnSpc>
                <a:spcBef>
                  <a:spcPct val="5000"/>
                </a:spcBef>
                <a:spcAft>
                  <a:spcPct val="5000"/>
                </a:spcAft>
                <a:buClr>
                  <a:prstClr val="black"/>
                </a:buClr>
                <a:buSzPct val="85000"/>
                <a:buFont typeface="Wingdings" pitchFamily="2" charset="2"/>
                <a:buChar char="§"/>
                <a:tabLst/>
                <a:defRPr/>
              </a:pPr>
              <a:endParaRPr kumimoji="1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  <a:p>
              <a:pPr marL="360363" marR="0" lvl="0" indent="-360363" algn="l" defTabSz="995438" rtl="0" eaLnBrk="1" fontAlgn="auto" latinLnBrk="1" hangingPunct="1">
                <a:lnSpc>
                  <a:spcPct val="100000"/>
                </a:lnSpc>
                <a:spcBef>
                  <a:spcPct val="5000"/>
                </a:spcBef>
                <a:spcAft>
                  <a:spcPct val="5000"/>
                </a:spcAft>
                <a:buClr>
                  <a:prstClr val="black"/>
                </a:buClr>
                <a:buSzPct val="85000"/>
                <a:buFont typeface="Wingdings" pitchFamily="2" charset="2"/>
                <a:buChar char="u"/>
                <a:tabLst/>
                <a:defRPr/>
              </a:pPr>
              <a:r>
                <a:rPr kumimoji="1" lang="ko-KR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효과</a:t>
              </a:r>
              <a:r>
                <a:rPr kumimoji="1" lang="en-GB" altLang="ko-KR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 </a:t>
              </a:r>
            </a:p>
            <a:p>
              <a:pPr marL="463550" marR="0" lvl="1" indent="-185738" algn="l" defTabSz="995438" rtl="0" eaLnBrk="1" fontAlgn="auto" latinLnBrk="1" hangingPunct="1">
                <a:lnSpc>
                  <a:spcPct val="95000"/>
                </a:lnSpc>
                <a:spcBef>
                  <a:spcPct val="5000"/>
                </a:spcBef>
                <a:spcAft>
                  <a:spcPct val="5000"/>
                </a:spcAft>
                <a:buClr>
                  <a:prstClr val="black"/>
                </a:buClr>
                <a:buSzPct val="85000"/>
                <a:buFont typeface="Wingdings" pitchFamily="2" charset="2"/>
                <a:buChar char="§"/>
                <a:tabLst/>
                <a:defRPr/>
              </a:pPr>
              <a:r>
                <a:rPr kumimoji="1" lang="ko-KR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시행 초기 교통량 </a:t>
              </a:r>
              <a:r>
                <a:rPr kumimoji="1" lang="en-US" altLang="ko-KR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25% </a:t>
              </a:r>
              <a:r>
                <a:rPr kumimoji="1" lang="ko-KR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감소</a:t>
              </a:r>
            </a:p>
            <a:p>
              <a:pPr marL="463550" marR="0" lvl="1" indent="-185738" algn="l" defTabSz="995438" rtl="0" eaLnBrk="1" fontAlgn="auto" latinLnBrk="1" hangingPunct="1">
                <a:lnSpc>
                  <a:spcPct val="95000"/>
                </a:lnSpc>
                <a:spcBef>
                  <a:spcPct val="5000"/>
                </a:spcBef>
                <a:spcAft>
                  <a:spcPct val="5000"/>
                </a:spcAft>
                <a:buClr>
                  <a:prstClr val="black"/>
                </a:buClr>
                <a:buSzPct val="85000"/>
                <a:buFont typeface="Wingdings" pitchFamily="2" charset="2"/>
                <a:buChar char="§"/>
                <a:tabLst/>
                <a:defRPr/>
              </a:pPr>
              <a:r>
                <a:rPr kumimoji="1" lang="ko-KR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대중교통 이용 증가 </a:t>
              </a:r>
            </a:p>
            <a:p>
              <a:pPr marL="463550" marR="0" lvl="1" indent="-185738" algn="l" defTabSz="995438" rtl="0" eaLnBrk="1" fontAlgn="auto" latinLnBrk="1" hangingPunct="1">
                <a:lnSpc>
                  <a:spcPct val="95000"/>
                </a:lnSpc>
                <a:spcBef>
                  <a:spcPct val="5000"/>
                </a:spcBef>
                <a:spcAft>
                  <a:spcPct val="5000"/>
                </a:spcAft>
                <a:buClr>
                  <a:prstClr val="black"/>
                </a:buClr>
                <a:buSzPct val="85000"/>
                <a:buFont typeface="Wingdings" pitchFamily="2" charset="2"/>
                <a:buChar char="§"/>
                <a:tabLst/>
                <a:defRPr/>
              </a:pPr>
              <a:r>
                <a:rPr kumimoji="1" lang="ko-KR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대기오염 </a:t>
              </a:r>
              <a:r>
                <a:rPr kumimoji="1" lang="en-US" altLang="ko-KR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14% </a:t>
              </a:r>
              <a:r>
                <a:rPr kumimoji="1" lang="ko-KR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감소</a:t>
              </a:r>
            </a:p>
            <a:p>
              <a:pPr marL="463550" marR="0" lvl="1" indent="-185738" algn="l" defTabSz="995438" rtl="0" eaLnBrk="1" fontAlgn="auto" latinLnBrk="1" hangingPunct="1">
                <a:lnSpc>
                  <a:spcPct val="95000"/>
                </a:lnSpc>
                <a:spcBef>
                  <a:spcPct val="5000"/>
                </a:spcBef>
                <a:spcAft>
                  <a:spcPct val="5000"/>
                </a:spcAft>
                <a:buClr>
                  <a:prstClr val="black"/>
                </a:buClr>
                <a:buSzPct val="85000"/>
                <a:buFont typeface="Wingdings" pitchFamily="2" charset="2"/>
                <a:buChar char="§"/>
                <a:tabLst/>
                <a:defRPr/>
              </a:pPr>
              <a:endParaRPr kumimoji="1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  <a:p>
              <a:pPr marL="360363" marR="0" lvl="0" indent="-360363" algn="l" defTabSz="995438" rtl="0" eaLnBrk="1" fontAlgn="auto" latinLnBrk="1" hangingPunct="1">
                <a:lnSpc>
                  <a:spcPct val="100000"/>
                </a:lnSpc>
                <a:spcBef>
                  <a:spcPct val="5000"/>
                </a:spcBef>
                <a:spcAft>
                  <a:spcPct val="5000"/>
                </a:spcAft>
                <a:buClr>
                  <a:prstClr val="black"/>
                </a:buClr>
                <a:buSzPct val="85000"/>
                <a:buFont typeface="Wingdings" pitchFamily="2" charset="2"/>
                <a:buChar char="u"/>
                <a:tabLst/>
                <a:defRPr/>
              </a:pPr>
              <a:r>
                <a:rPr kumimoji="1" lang="ko-KR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기타사례</a:t>
              </a:r>
              <a:r>
                <a:rPr kumimoji="1" lang="ko-KR" altLang="en-GB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 </a:t>
              </a:r>
            </a:p>
            <a:p>
              <a:pPr marL="463550" marR="0" lvl="1" indent="-185738" algn="l" defTabSz="995438" rtl="0" eaLnBrk="1" fontAlgn="auto" latinLnBrk="1" hangingPunct="1">
                <a:lnSpc>
                  <a:spcPct val="95000"/>
                </a:lnSpc>
                <a:spcBef>
                  <a:spcPct val="5000"/>
                </a:spcBef>
                <a:spcAft>
                  <a:spcPct val="5000"/>
                </a:spcAft>
                <a:buClr>
                  <a:prstClr val="black"/>
                </a:buClr>
                <a:buSzPct val="85000"/>
                <a:buFont typeface="Wingdings" pitchFamily="2" charset="2"/>
                <a:buChar char="§"/>
                <a:tabLst/>
                <a:defRPr/>
              </a:pPr>
              <a:r>
                <a:rPr kumimoji="1" lang="ko-KR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런던</a:t>
              </a:r>
              <a:r>
                <a:rPr kumimoji="1" lang="en-US" altLang="ko-KR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, </a:t>
              </a:r>
              <a:r>
                <a:rPr kumimoji="1" lang="ko-KR" altLang="en-US" sz="12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싱가폴</a:t>
              </a:r>
              <a:r>
                <a:rPr kumimoji="1" lang="en-US" altLang="ko-KR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, </a:t>
              </a:r>
              <a:r>
                <a:rPr kumimoji="1" lang="ko-KR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호주 </a:t>
              </a:r>
            </a:p>
          </p:txBody>
        </p:sp>
        <p:grpSp>
          <p:nvGrpSpPr>
            <p:cNvPr id="15" name="Group 4"/>
            <p:cNvGrpSpPr>
              <a:grpSpLocks/>
            </p:cNvGrpSpPr>
            <p:nvPr/>
          </p:nvGrpSpPr>
          <p:grpSpPr bwMode="auto">
            <a:xfrm>
              <a:off x="611510" y="1188343"/>
              <a:ext cx="4338638" cy="3197225"/>
              <a:chOff x="196" y="645"/>
              <a:chExt cx="2870" cy="3077"/>
            </a:xfrm>
          </p:grpSpPr>
          <p:pic>
            <p:nvPicPr>
              <p:cNvPr id="16" name="Picture 5" descr="Trangselk_punkter_050628PPTi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96" y="1129"/>
                <a:ext cx="2870" cy="2593"/>
              </a:xfrm>
              <a:prstGeom prst="rect">
                <a:avLst/>
              </a:prstGeom>
              <a:noFill/>
              <a:ln w="28575">
                <a:solidFill>
                  <a:srgbClr val="1F497D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17" name="Arc 6"/>
              <p:cNvSpPr>
                <a:spLocks/>
              </p:cNvSpPr>
              <p:nvPr/>
            </p:nvSpPr>
            <p:spPr bwMode="auto">
              <a:xfrm rot="20362631" flipH="1">
                <a:off x="1621" y="1929"/>
                <a:ext cx="1180" cy="1591"/>
              </a:xfrm>
              <a:custGeom>
                <a:avLst/>
                <a:gdLst>
                  <a:gd name="T0" fmla="*/ 0 w 21244"/>
                  <a:gd name="T1" fmla="*/ 0 h 21600"/>
                  <a:gd name="T2" fmla="*/ 1180 w 21244"/>
                  <a:gd name="T3" fmla="*/ 1303 h 21600"/>
                  <a:gd name="T4" fmla="*/ 0 w 21244"/>
                  <a:gd name="T5" fmla="*/ 1591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1244" h="21600" fill="none" extrusionOk="0">
                    <a:moveTo>
                      <a:pt x="0" y="0"/>
                    </a:moveTo>
                    <a:cubicBezTo>
                      <a:pt x="10423" y="0"/>
                      <a:pt x="19360" y="7444"/>
                      <a:pt x="21244" y="17695"/>
                    </a:cubicBezTo>
                  </a:path>
                  <a:path w="21244" h="21600" stroke="0" extrusionOk="0">
                    <a:moveTo>
                      <a:pt x="0" y="0"/>
                    </a:moveTo>
                    <a:cubicBezTo>
                      <a:pt x="10423" y="0"/>
                      <a:pt x="19360" y="7444"/>
                      <a:pt x="21244" y="17695"/>
                    </a:cubicBez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38100">
                <a:solidFill>
                  <a:srgbClr val="FF0000"/>
                </a:solidFill>
                <a:round/>
                <a:headEnd type="triangle" w="med" len="med"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9543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20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/>
                  <a:cs typeface="+mn-cs"/>
                </a:endParaRPr>
              </a:p>
            </p:txBody>
          </p:sp>
          <p:sp>
            <p:nvSpPr>
              <p:cNvPr id="18" name="Arc 7"/>
              <p:cNvSpPr>
                <a:spLocks/>
              </p:cNvSpPr>
              <p:nvPr/>
            </p:nvSpPr>
            <p:spPr bwMode="auto">
              <a:xfrm rot="11995944" flipH="1">
                <a:off x="1476" y="645"/>
                <a:ext cx="1002" cy="1591"/>
              </a:xfrm>
              <a:custGeom>
                <a:avLst/>
                <a:gdLst>
                  <a:gd name="T0" fmla="*/ 0 w 18030"/>
                  <a:gd name="T1" fmla="*/ 0 h 21600"/>
                  <a:gd name="T2" fmla="*/ 1002 w 18030"/>
                  <a:gd name="T3" fmla="*/ 715 h 21600"/>
                  <a:gd name="T4" fmla="*/ 0 w 18030"/>
                  <a:gd name="T5" fmla="*/ 1591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18030" h="21600" fill="none" extrusionOk="0">
                    <a:moveTo>
                      <a:pt x="0" y="0"/>
                    </a:moveTo>
                    <a:cubicBezTo>
                      <a:pt x="7258" y="0"/>
                      <a:pt x="14032" y="3646"/>
                      <a:pt x="18029" y="9705"/>
                    </a:cubicBezTo>
                  </a:path>
                  <a:path w="18030" h="21600" stroke="0" extrusionOk="0">
                    <a:moveTo>
                      <a:pt x="0" y="0"/>
                    </a:moveTo>
                    <a:cubicBezTo>
                      <a:pt x="7258" y="0"/>
                      <a:pt x="14032" y="3646"/>
                      <a:pt x="18029" y="9705"/>
                    </a:cubicBez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38100">
                <a:solidFill>
                  <a:srgbClr val="FF0000"/>
                </a:solidFill>
                <a:round/>
                <a:headEnd type="triangle" w="med" len="med"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9543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20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/>
                  <a:cs typeface="+mn-cs"/>
                </a:endParaRPr>
              </a:p>
            </p:txBody>
          </p:sp>
          <p:sp>
            <p:nvSpPr>
              <p:cNvPr id="19" name="Text Box 8"/>
              <p:cNvSpPr txBox="1">
                <a:spLocks noChangeArrowheads="1"/>
              </p:cNvSpPr>
              <p:nvPr/>
            </p:nvSpPr>
            <p:spPr bwMode="auto">
              <a:xfrm rot="-1905040">
                <a:off x="1584" y="2054"/>
                <a:ext cx="595" cy="29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1200">
                    <a:solidFill>
                      <a:schemeClr val="tx1"/>
                    </a:solidFill>
                    <a:latin typeface="Arial Narrow" pitchFamily="34" charset="0"/>
                    <a:ea typeface="가는각진제목체" pitchFamily="18" charset="-127"/>
                  </a:defRPr>
                </a:lvl1pPr>
                <a:lvl2pPr marL="742950" indent="-285750" eaLnBrk="0" hangingPunct="0">
                  <a:defRPr sz="1200">
                    <a:solidFill>
                      <a:schemeClr val="tx1"/>
                    </a:solidFill>
                    <a:latin typeface="Arial Narrow" pitchFamily="34" charset="0"/>
                    <a:ea typeface="가는각진제목체" pitchFamily="18" charset="-127"/>
                  </a:defRPr>
                </a:lvl2pPr>
                <a:lvl3pPr marL="1143000" indent="-228600" eaLnBrk="0" hangingPunct="0">
                  <a:defRPr sz="1200">
                    <a:solidFill>
                      <a:schemeClr val="tx1"/>
                    </a:solidFill>
                    <a:latin typeface="Arial Narrow" pitchFamily="34" charset="0"/>
                    <a:ea typeface="가는각진제목체" pitchFamily="18" charset="-127"/>
                  </a:defRPr>
                </a:lvl3pPr>
                <a:lvl4pPr marL="1600200" indent="-228600" eaLnBrk="0" hangingPunct="0">
                  <a:defRPr sz="1200">
                    <a:solidFill>
                      <a:schemeClr val="tx1"/>
                    </a:solidFill>
                    <a:latin typeface="Arial Narrow" pitchFamily="34" charset="0"/>
                    <a:ea typeface="가는각진제목체" pitchFamily="18" charset="-127"/>
                  </a:defRPr>
                </a:lvl4pPr>
                <a:lvl5pPr marL="2057400" indent="-228600" eaLnBrk="0" hangingPunct="0">
                  <a:defRPr sz="1200">
                    <a:solidFill>
                      <a:schemeClr val="tx1"/>
                    </a:solidFill>
                    <a:latin typeface="Arial Narrow" pitchFamily="34" charset="0"/>
                    <a:ea typeface="가는각진제목체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15000"/>
                  </a:spcAft>
                  <a:buClr>
                    <a:schemeClr val="tx1"/>
                  </a:buClr>
                  <a:buFont typeface="Arial Narrow" pitchFamily="34" charset="0"/>
                  <a:defRPr sz="1200">
                    <a:solidFill>
                      <a:schemeClr val="tx1"/>
                    </a:solidFill>
                    <a:latin typeface="Arial Narrow" pitchFamily="34" charset="0"/>
                    <a:ea typeface="가는각진제목체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15000"/>
                  </a:spcAft>
                  <a:buClr>
                    <a:schemeClr val="tx1"/>
                  </a:buClr>
                  <a:buFont typeface="Arial Narrow" pitchFamily="34" charset="0"/>
                  <a:defRPr sz="1200">
                    <a:solidFill>
                      <a:schemeClr val="tx1"/>
                    </a:solidFill>
                    <a:latin typeface="Arial Narrow" pitchFamily="34" charset="0"/>
                    <a:ea typeface="가는각진제목체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15000"/>
                  </a:spcAft>
                  <a:buClr>
                    <a:schemeClr val="tx1"/>
                  </a:buClr>
                  <a:buFont typeface="Arial Narrow" pitchFamily="34" charset="0"/>
                  <a:defRPr sz="1200">
                    <a:solidFill>
                      <a:schemeClr val="tx1"/>
                    </a:solidFill>
                    <a:latin typeface="Arial Narrow" pitchFamily="34" charset="0"/>
                    <a:ea typeface="가는각진제목체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15000"/>
                  </a:spcAft>
                  <a:buClr>
                    <a:schemeClr val="tx1"/>
                  </a:buClr>
                  <a:buFont typeface="Arial Narrow" pitchFamily="34" charset="0"/>
                  <a:defRPr sz="1200">
                    <a:solidFill>
                      <a:schemeClr val="tx1"/>
                    </a:solidFill>
                    <a:latin typeface="Arial Narrow" pitchFamily="34" charset="0"/>
                    <a:ea typeface="가는각진제목체" pitchFamily="18" charset="-127"/>
                  </a:defRPr>
                </a:lvl9pPr>
              </a:lstStyle>
              <a:p>
                <a:pPr marL="0" marR="0" lvl="0" indent="0" algn="l" defTabSz="99543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altLang="ko-KR" sz="1400" b="1" i="0" u="none" strike="noStrike" kern="0" cap="none" spc="0" normalizeH="0" baseline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Arial" pitchFamily="34" charset="0"/>
                    <a:ea typeface="굴림" pitchFamily="50" charset="-127"/>
                    <a:cs typeface="Arial" pitchFamily="34" charset="0"/>
                  </a:rPr>
                  <a:t>&lt; 30 min</a:t>
                </a:r>
              </a:p>
            </p:txBody>
          </p:sp>
        </p:grpSp>
        <p:pic>
          <p:nvPicPr>
            <p:cNvPr id="20" name="Picture 9" descr="IMG_144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40" t="9842" r="7382" b="21654"/>
            <a:stretch>
              <a:fillRect/>
            </a:stretch>
          </p:blipFill>
          <p:spPr bwMode="auto">
            <a:xfrm>
              <a:off x="597223" y="4572719"/>
              <a:ext cx="4389437" cy="24157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" name="Rectangle 22"/>
            <p:cNvSpPr txBox="1">
              <a:spLocks noChangeArrowheads="1"/>
            </p:cNvSpPr>
            <p:nvPr/>
          </p:nvSpPr>
          <p:spPr>
            <a:xfrm>
              <a:off x="661168" y="953451"/>
              <a:ext cx="5230727" cy="3054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 marL="0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21528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043056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564584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86112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607640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129168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650696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172224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68748" marR="0" lvl="0" indent="-168748" algn="l" defTabSz="100794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100000"/>
                <a:buFont typeface="Wingdings" pitchFamily="2" charset="2"/>
                <a:buChar char="§"/>
                <a:tabLst/>
                <a:defRPr/>
              </a:pPr>
              <a:r>
                <a:rPr kumimoji="0" lang="en-US" altLang="ko-KR" sz="1985" b="1" i="0" u="none" strike="noStrike" kern="1200" cap="none" spc="-158" normalizeH="0" baseline="0" noProof="0">
                  <a:ln>
                    <a:noFill/>
                  </a:ln>
                  <a:solidFill>
                    <a:srgbClr val="C0504D">
                      <a:lumMod val="75000"/>
                    </a:srgbClr>
                  </a:solidFill>
                  <a:effectLst/>
                  <a:uLnTx/>
                  <a:uFillTx/>
                  <a:latin typeface="맑은 고딕"/>
                  <a:ea typeface="맑은 고딕"/>
                  <a:cs typeface="Arial" pitchFamily="34" charset="0"/>
                </a:rPr>
                <a:t>Smarter Traffic – </a:t>
              </a:r>
              <a:r>
                <a:rPr kumimoji="0" lang="ko-KR" altLang="en-US" sz="1985" b="1" i="0" u="none" strike="noStrike" kern="1200" cap="none" spc="-158" normalizeH="0" baseline="0" noProof="0">
                  <a:ln>
                    <a:noFill/>
                  </a:ln>
                  <a:solidFill>
                    <a:srgbClr val="C0504D">
                      <a:lumMod val="75000"/>
                    </a:srgbClr>
                  </a:solidFill>
                  <a:effectLst/>
                  <a:uLnTx/>
                  <a:uFillTx/>
                  <a:latin typeface="맑은 고딕"/>
                  <a:ea typeface="맑은 고딕"/>
                  <a:cs typeface="Arial" pitchFamily="34" charset="0"/>
                </a:rPr>
                <a:t>스톡홀름 혼잡통행료 부과 사례</a:t>
              </a:r>
              <a:endParaRPr kumimoji="0" lang="ko-KR" altLang="en-US" sz="1985" b="1" i="0" u="none" strike="noStrike" kern="1200" cap="none" spc="-158" normalizeH="0" baseline="0" noProof="0" dirty="0">
                <a:ln>
                  <a:noFill/>
                </a:ln>
                <a:solidFill>
                  <a:srgbClr val="C0504D">
                    <a:lumMod val="75000"/>
                  </a:srgbClr>
                </a:solidFill>
                <a:effectLst/>
                <a:uLnTx/>
                <a:uFillTx/>
                <a:latin typeface="맑은 고딕"/>
                <a:ea typeface="맑은 고딕"/>
                <a:cs typeface="Arial" pitchFamily="34" charset="0"/>
              </a:endParaRPr>
            </a:p>
          </p:txBody>
        </p:sp>
      </p:grpSp>
      <p:sp>
        <p:nvSpPr>
          <p:cNvPr id="3" name="제목 1">
            <a:extLst>
              <a:ext uri="{FF2B5EF4-FFF2-40B4-BE49-F238E27FC236}">
                <a16:creationId xmlns:a16="http://schemas.microsoft.com/office/drawing/2014/main" id="{F2C17182-A278-4527-80F4-BDD6D6639B81}"/>
              </a:ext>
            </a:extLst>
          </p:cNvPr>
          <p:cNvSpPr txBox="1">
            <a:spLocks/>
          </p:cNvSpPr>
          <p:nvPr/>
        </p:nvSpPr>
        <p:spPr>
          <a:xfrm>
            <a:off x="187325" y="102205"/>
            <a:ext cx="8769350" cy="551012"/>
          </a:xfrm>
          <a:prstGeom prst="rect">
            <a:avLst/>
          </a:prstGeom>
        </p:spPr>
        <p:txBody>
          <a:bodyPr/>
          <a:lstStyle>
            <a:lvl1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rgbClr val="00112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lang="ko-KR" altLang="en-US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사회적 이슈와 </a:t>
            </a:r>
            <a:r>
              <a:rPr lang="ko-KR" altLang="en-US" kern="0" dirty="0" err="1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빅데이터적</a:t>
            </a:r>
            <a:r>
              <a:rPr lang="ko-KR" altLang="en-US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해결 방안 </a:t>
            </a:r>
            <a:r>
              <a:rPr lang="en-US" altLang="ko-KR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</a:t>
            </a:r>
            <a:r>
              <a:rPr lang="ko-KR" altLang="en-US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교통 문제</a:t>
            </a:r>
            <a:r>
              <a:rPr lang="en-US" altLang="ko-KR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)</a:t>
            </a:r>
            <a:endParaRPr lang="ko-KR" altLang="en-US" kern="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33827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251520" y="850509"/>
            <a:ext cx="8547894" cy="5486088"/>
            <a:chOff x="596106" y="968976"/>
            <a:chExt cx="9501188" cy="6173112"/>
          </a:xfrm>
        </p:grpSpPr>
        <p:sp>
          <p:nvSpPr>
            <p:cNvPr id="23" name="Rectangle 3"/>
            <p:cNvSpPr txBox="1">
              <a:spLocks noChangeArrowheads="1"/>
            </p:cNvSpPr>
            <p:nvPr/>
          </p:nvSpPr>
          <p:spPr>
            <a:xfrm>
              <a:off x="596106" y="1476375"/>
              <a:ext cx="9501188" cy="792088"/>
            </a:xfrm>
            <a:prstGeom prst="rect">
              <a:avLst/>
            </a:prstGeom>
          </p:spPr>
          <p:txBody>
            <a:bodyPr/>
            <a:lstStyle>
              <a:lvl1pPr marL="373289" indent="-373289" algn="l" defTabSz="995438" rtl="0" eaLnBrk="1" latinLnBrk="1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3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808793" indent="-311074" algn="l" defTabSz="995438" rtl="0" eaLnBrk="1" latinLnBrk="1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3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44297" indent="-248859" algn="l" defTabSz="995438" rtl="0" eaLnBrk="1" latinLnBrk="1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42016" indent="-248859" algn="l" defTabSz="995438" rtl="0" eaLnBrk="1" latinLnBrk="1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239735" indent="-248859" algn="l" defTabSz="995438" rtl="0" eaLnBrk="1" latinLnBrk="1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2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737453" indent="-248859" algn="l" defTabSz="995438" rtl="0" eaLnBrk="1" latinLnBrk="1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235172" indent="-248859" algn="l" defTabSz="995438" rtl="0" eaLnBrk="1" latinLnBrk="1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732891" indent="-248859" algn="l" defTabSz="995438" rtl="0" eaLnBrk="1" latinLnBrk="1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230610" indent="-248859" algn="l" defTabSz="995438" rtl="0" eaLnBrk="1" latinLnBrk="1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373289" marR="0" lvl="0" indent="-373289" algn="l" defTabSz="995438" rtl="0" eaLnBrk="1" fontAlgn="auto" latinLnBrk="1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altLang="ko-KR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Camera based </a:t>
              </a:r>
              <a:r>
                <a:rPr kumimoji="0" lang="ko-KR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방식의 자동통행요금 징수에 따라 </a:t>
              </a:r>
              <a:r>
                <a:rPr kumimoji="0" lang="ko-KR" altLang="en-US" sz="13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요금소가</a:t>
              </a:r>
              <a:r>
                <a:rPr kumimoji="0" lang="ko-KR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제거 됨으로써 </a:t>
              </a:r>
              <a:r>
                <a:rPr kumimoji="0" lang="ko-KR" altLang="en-US" sz="13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톨광장에</a:t>
              </a:r>
              <a:r>
                <a:rPr kumimoji="0" lang="ko-KR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운전자 편의를 위한 주유소</a:t>
              </a:r>
              <a:r>
                <a:rPr kumimoji="0" lang="en-US" altLang="ko-KR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, </a:t>
              </a:r>
              <a:r>
                <a:rPr kumimoji="0" lang="ko-KR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휴게소</a:t>
              </a:r>
              <a:r>
                <a:rPr kumimoji="0" lang="en-US" altLang="ko-KR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, </a:t>
              </a:r>
              <a:r>
                <a:rPr kumimoji="0" lang="ko-KR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기타 편의시설을 설치할 수 있음</a:t>
              </a:r>
              <a:r>
                <a:rPr kumimoji="0" lang="en-US" altLang="ko-KR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. </a:t>
              </a:r>
              <a:r>
                <a:rPr kumimoji="0" lang="ko-KR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또한 기존 요금 징수 인원을 활용하여 이를 운영함으로써 인력 효율화를 도모할 수 있음   </a:t>
              </a:r>
            </a:p>
          </p:txBody>
        </p:sp>
        <p:pic>
          <p:nvPicPr>
            <p:cNvPr id="24" name="Picture 4" descr="톨게이트 정체모습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2344" y="2605013"/>
              <a:ext cx="3816350" cy="4537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" name="Picture 5" descr="톨게이트 정체모습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88806" y="2605013"/>
              <a:ext cx="3816350" cy="4537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6" name="Freeform 6"/>
            <p:cNvSpPr>
              <a:spLocks/>
            </p:cNvSpPr>
            <p:nvPr/>
          </p:nvSpPr>
          <p:spPr bwMode="auto">
            <a:xfrm>
              <a:off x="5652294" y="3879775"/>
              <a:ext cx="1800225" cy="2130425"/>
            </a:xfrm>
            <a:custGeom>
              <a:avLst/>
              <a:gdLst>
                <a:gd name="T0" fmla="*/ 0 w 1134"/>
                <a:gd name="T1" fmla="*/ 431664 h 1451"/>
                <a:gd name="T2" fmla="*/ 1044575 w 1134"/>
                <a:gd name="T3" fmla="*/ 0 h 1451"/>
                <a:gd name="T4" fmla="*/ 1800225 w 1134"/>
                <a:gd name="T5" fmla="*/ 2130425 h 1451"/>
                <a:gd name="T6" fmla="*/ 1657350 w 1134"/>
                <a:gd name="T7" fmla="*/ 2130425 h 1451"/>
                <a:gd name="T8" fmla="*/ 36513 w 1134"/>
                <a:gd name="T9" fmla="*/ 964638 h 1451"/>
                <a:gd name="T10" fmla="*/ 0 w 1134"/>
                <a:gd name="T11" fmla="*/ 431664 h 145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134" h="1451">
                  <a:moveTo>
                    <a:pt x="0" y="294"/>
                  </a:moveTo>
                  <a:lnTo>
                    <a:pt x="658" y="0"/>
                  </a:lnTo>
                  <a:lnTo>
                    <a:pt x="1134" y="1451"/>
                  </a:lnTo>
                  <a:lnTo>
                    <a:pt x="1044" y="1451"/>
                  </a:lnTo>
                  <a:lnTo>
                    <a:pt x="23" y="657"/>
                  </a:lnTo>
                  <a:lnTo>
                    <a:pt x="0" y="294"/>
                  </a:lnTo>
                  <a:close/>
                </a:path>
              </a:pathLst>
            </a:custGeom>
            <a:solidFill>
              <a:srgbClr val="4F81B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66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pPr marL="0" marR="0" lvl="0" indent="0" algn="l" defTabSz="99543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27" name="Freeform 7"/>
            <p:cNvSpPr>
              <a:spLocks/>
            </p:cNvSpPr>
            <p:nvPr/>
          </p:nvSpPr>
          <p:spPr bwMode="auto">
            <a:xfrm>
              <a:off x="7596981" y="3679750"/>
              <a:ext cx="1944688" cy="3162300"/>
            </a:xfrm>
            <a:custGeom>
              <a:avLst/>
              <a:gdLst>
                <a:gd name="T0" fmla="*/ 0 w 1225"/>
                <a:gd name="T1" fmla="*/ 0 h 2155"/>
                <a:gd name="T2" fmla="*/ 1944688 w 1225"/>
                <a:gd name="T3" fmla="*/ 3162300 h 2155"/>
                <a:gd name="T4" fmla="*/ 1944688 w 1225"/>
                <a:gd name="T5" fmla="*/ 466641 h 2155"/>
                <a:gd name="T6" fmla="*/ 0 w 1225"/>
                <a:gd name="T7" fmla="*/ 0 h 215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225" h="2155">
                  <a:moveTo>
                    <a:pt x="0" y="0"/>
                  </a:moveTo>
                  <a:lnTo>
                    <a:pt x="1225" y="2155"/>
                  </a:lnTo>
                  <a:lnTo>
                    <a:pt x="1225" y="3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F81B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66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/>
            <a:p>
              <a:pPr marL="0" marR="0" lvl="0" indent="0" algn="l" defTabSz="99543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28" name="AutoShape 8"/>
            <p:cNvSpPr>
              <a:spLocks noChangeArrowheads="1"/>
            </p:cNvSpPr>
            <p:nvPr/>
          </p:nvSpPr>
          <p:spPr bwMode="gray">
            <a:xfrm rot="5400000">
              <a:off x="3890168" y="4506838"/>
              <a:ext cx="2733675" cy="215900"/>
            </a:xfrm>
            <a:prstGeom prst="triangle">
              <a:avLst>
                <a:gd name="adj" fmla="val 50000"/>
              </a:avLst>
            </a:prstGeom>
            <a:solidFill>
              <a:srgbClr val="DDDDDD"/>
            </a:solidFill>
            <a:ln w="9525" algn="ctr">
              <a:solidFill>
                <a:srgbClr val="DDDDDD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>
              <a:lvl1pPr eaLnBrk="0" hangingPunct="0"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1pPr>
              <a:lvl2pPr marL="742950" indent="-285750" eaLnBrk="0" hangingPunct="0"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2pPr>
              <a:lvl3pPr marL="1143000" indent="-228600" eaLnBrk="0" hangingPunct="0"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3pPr>
              <a:lvl4pPr marL="1600200" indent="-228600" eaLnBrk="0" hangingPunct="0"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4pPr>
              <a:lvl5pPr marL="2057400" indent="-228600" eaLnBrk="0" hangingPunct="0"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15000"/>
                </a:spcAft>
                <a:buClr>
                  <a:schemeClr val="tx1"/>
                </a:buClr>
                <a:buFont typeface="Arial Narrow" pitchFamily="34" charset="0"/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15000"/>
                </a:spcAft>
                <a:buClr>
                  <a:schemeClr val="tx1"/>
                </a:buClr>
                <a:buFont typeface="Arial Narrow" pitchFamily="34" charset="0"/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15000"/>
                </a:spcAft>
                <a:buClr>
                  <a:schemeClr val="tx1"/>
                </a:buClr>
                <a:buFont typeface="Arial Narrow" pitchFamily="34" charset="0"/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15000"/>
                </a:spcAft>
                <a:buClr>
                  <a:schemeClr val="tx1"/>
                </a:buClr>
                <a:buFont typeface="Arial Narrow" pitchFamily="34" charset="0"/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9pPr>
            </a:lstStyle>
            <a:p>
              <a:pPr marL="0" marR="0" lvl="0" indent="0" algn="l" defTabSz="995438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9" name="Text Box 9"/>
            <p:cNvSpPr txBox="1">
              <a:spLocks noChangeArrowheads="1"/>
            </p:cNvSpPr>
            <p:nvPr/>
          </p:nvSpPr>
          <p:spPr bwMode="gray">
            <a:xfrm>
              <a:off x="5372527" y="2268463"/>
              <a:ext cx="4310796" cy="3385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1pPr>
              <a:lvl2pPr marL="742950" indent="-285750" eaLnBrk="0" hangingPunct="0"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2pPr>
              <a:lvl3pPr marL="1143000" indent="-228600" eaLnBrk="0" hangingPunct="0"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3pPr>
              <a:lvl4pPr marL="1600200" indent="-228600" eaLnBrk="0" hangingPunct="0"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4pPr>
              <a:lvl5pPr marL="2057400" indent="-228600" eaLnBrk="0" hangingPunct="0"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15000"/>
                </a:spcAft>
                <a:buClr>
                  <a:schemeClr val="tx1"/>
                </a:buClr>
                <a:buFont typeface="Arial Narrow" pitchFamily="34" charset="0"/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15000"/>
                </a:spcAft>
                <a:buClr>
                  <a:schemeClr val="tx1"/>
                </a:buClr>
                <a:buFont typeface="Arial Narrow" pitchFamily="34" charset="0"/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15000"/>
                </a:spcAft>
                <a:buClr>
                  <a:schemeClr val="tx1"/>
                </a:buClr>
                <a:buFont typeface="Arial Narrow" pitchFamily="34" charset="0"/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15000"/>
                </a:spcAft>
                <a:buClr>
                  <a:schemeClr val="tx1"/>
                </a:buClr>
                <a:buFont typeface="Arial Narrow" pitchFamily="34" charset="0"/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9pPr>
            </a:lstStyle>
            <a:p>
              <a:pPr marL="0" marR="0" lvl="0" indent="0" algn="ctr" defTabSz="995438" rtl="0" eaLnBrk="1" fontAlgn="auto" latinLnBrk="1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1600" b="1" i="0" u="sng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자동 통행요금 징수에 따른 유휴 면적의 활용</a:t>
              </a:r>
            </a:p>
          </p:txBody>
        </p:sp>
        <p:sp>
          <p:nvSpPr>
            <p:cNvPr id="30" name="Text Box 10"/>
            <p:cNvSpPr txBox="1">
              <a:spLocks noChangeArrowheads="1"/>
            </p:cNvSpPr>
            <p:nvPr/>
          </p:nvSpPr>
          <p:spPr bwMode="gray">
            <a:xfrm>
              <a:off x="1888963" y="2268463"/>
              <a:ext cx="1970412" cy="3385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1pPr>
              <a:lvl2pPr marL="742950" indent="-285750" eaLnBrk="0" hangingPunct="0"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2pPr>
              <a:lvl3pPr marL="1143000" indent="-228600" eaLnBrk="0" hangingPunct="0"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3pPr>
              <a:lvl4pPr marL="1600200" indent="-228600" eaLnBrk="0" hangingPunct="0"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4pPr>
              <a:lvl5pPr marL="2057400" indent="-228600" eaLnBrk="0" hangingPunct="0"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15000"/>
                </a:spcAft>
                <a:buClr>
                  <a:schemeClr val="tx1"/>
                </a:buClr>
                <a:buFont typeface="Arial Narrow" pitchFamily="34" charset="0"/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15000"/>
                </a:spcAft>
                <a:buClr>
                  <a:schemeClr val="tx1"/>
                </a:buClr>
                <a:buFont typeface="Arial Narrow" pitchFamily="34" charset="0"/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15000"/>
                </a:spcAft>
                <a:buClr>
                  <a:schemeClr val="tx1"/>
                </a:buClr>
                <a:buFont typeface="Arial Narrow" pitchFamily="34" charset="0"/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15000"/>
                </a:spcAft>
                <a:buClr>
                  <a:schemeClr val="tx1"/>
                </a:buClr>
                <a:buFont typeface="Arial Narrow" pitchFamily="34" charset="0"/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9pPr>
            </a:lstStyle>
            <a:p>
              <a:pPr marL="0" marR="0" lvl="0" indent="0" algn="ctr" defTabSz="995438" rtl="0" eaLnBrk="1" fontAlgn="auto" latinLnBrk="1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1600" b="1" i="0" u="sng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현행 톨게이트 방식</a:t>
              </a:r>
            </a:p>
          </p:txBody>
        </p:sp>
        <p:pic>
          <p:nvPicPr>
            <p:cNvPr id="31" name="Picture 11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93969" y="4981500"/>
              <a:ext cx="900112" cy="644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" name="Picture 12" descr="주유소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28556" y="5125963"/>
              <a:ext cx="863600" cy="647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" name="Picture 13" descr="휴게소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33269" y="4297288"/>
              <a:ext cx="954087" cy="700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" name="Picture 14" descr="휴게소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60581" y="4189338"/>
              <a:ext cx="827088" cy="606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5" name="Text Box 15"/>
            <p:cNvSpPr txBox="1">
              <a:spLocks noChangeArrowheads="1"/>
            </p:cNvSpPr>
            <p:nvPr/>
          </p:nvSpPr>
          <p:spPr bwMode="auto">
            <a:xfrm>
              <a:off x="6097736" y="4081388"/>
              <a:ext cx="461666" cy="2031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66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1pPr>
              <a:lvl2pPr marL="742950" indent="-285750" eaLnBrk="0" hangingPunct="0"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2pPr>
              <a:lvl3pPr marL="1143000" indent="-228600" eaLnBrk="0" hangingPunct="0"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3pPr>
              <a:lvl4pPr marL="1600200" indent="-228600" eaLnBrk="0" hangingPunct="0"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4pPr>
              <a:lvl5pPr marL="2057400" indent="-228600" eaLnBrk="0" hangingPunct="0"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15000"/>
                </a:spcAft>
                <a:buClr>
                  <a:schemeClr val="tx1"/>
                </a:buClr>
                <a:buFont typeface="Arial Narrow" pitchFamily="34" charset="0"/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15000"/>
                </a:spcAft>
                <a:buClr>
                  <a:schemeClr val="tx1"/>
                </a:buClr>
                <a:buFont typeface="Arial Narrow" pitchFamily="34" charset="0"/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15000"/>
                </a:spcAft>
                <a:buClr>
                  <a:schemeClr val="tx1"/>
                </a:buClr>
                <a:buFont typeface="Arial Narrow" pitchFamily="34" charset="0"/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15000"/>
                </a:spcAft>
                <a:buClr>
                  <a:schemeClr val="tx1"/>
                </a:buClr>
                <a:buFont typeface="Arial Narrow" pitchFamily="34" charset="0"/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9pPr>
            </a:lstStyle>
            <a:p>
              <a:pPr marL="0" marR="0" lvl="0" indent="0" algn="ctr" defTabSz="995438" rtl="0" eaLnBrk="1" fontAlgn="auto" latinLnBrk="1" hangingPunct="1">
                <a:lnSpc>
                  <a:spcPct val="110000"/>
                </a:lnSpc>
                <a:spcBef>
                  <a:spcPct val="3000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None/>
                <a:tabLst/>
                <a:defRPr/>
              </a:pPr>
              <a:r>
                <a:rPr kumimoji="0" lang="ko-KR" altLang="en-US" sz="12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휴게소</a:t>
              </a:r>
            </a:p>
          </p:txBody>
        </p:sp>
        <p:sp>
          <p:nvSpPr>
            <p:cNvPr id="36" name="Text Box 16"/>
            <p:cNvSpPr txBox="1">
              <a:spLocks noChangeArrowheads="1"/>
            </p:cNvSpPr>
            <p:nvPr/>
          </p:nvSpPr>
          <p:spPr bwMode="auto">
            <a:xfrm>
              <a:off x="8561536" y="3973438"/>
              <a:ext cx="461666" cy="2031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66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1pPr>
              <a:lvl2pPr marL="742950" indent="-285750" eaLnBrk="0" hangingPunct="0"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2pPr>
              <a:lvl3pPr marL="1143000" indent="-228600" eaLnBrk="0" hangingPunct="0"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3pPr>
              <a:lvl4pPr marL="1600200" indent="-228600" eaLnBrk="0" hangingPunct="0"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4pPr>
              <a:lvl5pPr marL="2057400" indent="-228600" eaLnBrk="0" hangingPunct="0"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15000"/>
                </a:spcAft>
                <a:buClr>
                  <a:schemeClr val="tx1"/>
                </a:buClr>
                <a:buFont typeface="Arial Narrow" pitchFamily="34" charset="0"/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15000"/>
                </a:spcAft>
                <a:buClr>
                  <a:schemeClr val="tx1"/>
                </a:buClr>
                <a:buFont typeface="Arial Narrow" pitchFamily="34" charset="0"/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15000"/>
                </a:spcAft>
                <a:buClr>
                  <a:schemeClr val="tx1"/>
                </a:buClr>
                <a:buFont typeface="Arial Narrow" pitchFamily="34" charset="0"/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15000"/>
                </a:spcAft>
                <a:buClr>
                  <a:schemeClr val="tx1"/>
                </a:buClr>
                <a:buFont typeface="Arial Narrow" pitchFamily="34" charset="0"/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9pPr>
            </a:lstStyle>
            <a:p>
              <a:pPr marL="0" marR="0" lvl="0" indent="0" algn="ctr" defTabSz="995438" rtl="0" eaLnBrk="1" fontAlgn="auto" latinLnBrk="1" hangingPunct="1">
                <a:lnSpc>
                  <a:spcPct val="110000"/>
                </a:lnSpc>
                <a:spcBef>
                  <a:spcPct val="3000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None/>
                <a:tabLst/>
                <a:defRPr/>
              </a:pPr>
              <a:r>
                <a:rPr kumimoji="0" lang="ko-KR" altLang="en-US" sz="12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휴게소</a:t>
              </a:r>
            </a:p>
          </p:txBody>
        </p:sp>
        <p:sp>
          <p:nvSpPr>
            <p:cNvPr id="37" name="Text Box 17"/>
            <p:cNvSpPr txBox="1">
              <a:spLocks noChangeArrowheads="1"/>
            </p:cNvSpPr>
            <p:nvPr/>
          </p:nvSpPr>
          <p:spPr bwMode="auto">
            <a:xfrm>
              <a:off x="6473974" y="4981500"/>
              <a:ext cx="461666" cy="2031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66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1pPr>
              <a:lvl2pPr marL="742950" indent="-285750" eaLnBrk="0" hangingPunct="0"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2pPr>
              <a:lvl3pPr marL="1143000" indent="-228600" eaLnBrk="0" hangingPunct="0"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3pPr>
              <a:lvl4pPr marL="1600200" indent="-228600" eaLnBrk="0" hangingPunct="0"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4pPr>
              <a:lvl5pPr marL="2057400" indent="-228600" eaLnBrk="0" hangingPunct="0"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15000"/>
                </a:spcAft>
                <a:buClr>
                  <a:schemeClr val="tx1"/>
                </a:buClr>
                <a:buFont typeface="Arial Narrow" pitchFamily="34" charset="0"/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15000"/>
                </a:spcAft>
                <a:buClr>
                  <a:schemeClr val="tx1"/>
                </a:buClr>
                <a:buFont typeface="Arial Narrow" pitchFamily="34" charset="0"/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15000"/>
                </a:spcAft>
                <a:buClr>
                  <a:schemeClr val="tx1"/>
                </a:buClr>
                <a:buFont typeface="Arial Narrow" pitchFamily="34" charset="0"/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15000"/>
                </a:spcAft>
                <a:buClr>
                  <a:schemeClr val="tx1"/>
                </a:buClr>
                <a:buFont typeface="Arial Narrow" pitchFamily="34" charset="0"/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9pPr>
            </a:lstStyle>
            <a:p>
              <a:pPr marL="0" marR="0" lvl="0" indent="0" algn="ctr" defTabSz="995438" rtl="0" eaLnBrk="1" fontAlgn="auto" latinLnBrk="1" hangingPunct="1">
                <a:lnSpc>
                  <a:spcPct val="110000"/>
                </a:lnSpc>
                <a:spcBef>
                  <a:spcPct val="3000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None/>
                <a:tabLst/>
                <a:defRPr/>
              </a:pPr>
              <a:r>
                <a:rPr kumimoji="0" lang="ko-KR" altLang="en-US" sz="12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주유소</a:t>
              </a:r>
            </a:p>
          </p:txBody>
        </p:sp>
        <p:sp>
          <p:nvSpPr>
            <p:cNvPr id="38" name="Text Box 18"/>
            <p:cNvSpPr txBox="1">
              <a:spLocks noChangeArrowheads="1"/>
            </p:cNvSpPr>
            <p:nvPr/>
          </p:nvSpPr>
          <p:spPr bwMode="auto">
            <a:xfrm>
              <a:off x="9137799" y="4802113"/>
              <a:ext cx="461666" cy="2031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66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1pPr>
              <a:lvl2pPr marL="742950" indent="-285750" eaLnBrk="0" hangingPunct="0"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2pPr>
              <a:lvl3pPr marL="1143000" indent="-228600" eaLnBrk="0" hangingPunct="0"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3pPr>
              <a:lvl4pPr marL="1600200" indent="-228600" eaLnBrk="0" hangingPunct="0"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4pPr>
              <a:lvl5pPr marL="2057400" indent="-228600" eaLnBrk="0" hangingPunct="0"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15000"/>
                </a:spcAft>
                <a:buClr>
                  <a:schemeClr val="tx1"/>
                </a:buClr>
                <a:buFont typeface="Arial Narrow" pitchFamily="34" charset="0"/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15000"/>
                </a:spcAft>
                <a:buClr>
                  <a:schemeClr val="tx1"/>
                </a:buClr>
                <a:buFont typeface="Arial Narrow" pitchFamily="34" charset="0"/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15000"/>
                </a:spcAft>
                <a:buClr>
                  <a:schemeClr val="tx1"/>
                </a:buClr>
                <a:buFont typeface="Arial Narrow" pitchFamily="34" charset="0"/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15000"/>
                </a:spcAft>
                <a:buClr>
                  <a:schemeClr val="tx1"/>
                </a:buClr>
                <a:buFont typeface="Arial Narrow" pitchFamily="34" charset="0"/>
                <a:defRPr sz="1200">
                  <a:solidFill>
                    <a:schemeClr val="tx1"/>
                  </a:solidFill>
                  <a:latin typeface="Arial Narrow" pitchFamily="34" charset="0"/>
                  <a:ea typeface="가는각진제목체" pitchFamily="18" charset="-127"/>
                </a:defRPr>
              </a:lvl9pPr>
            </a:lstStyle>
            <a:p>
              <a:pPr marL="0" marR="0" lvl="0" indent="0" algn="ctr" defTabSz="995438" rtl="0" eaLnBrk="1" fontAlgn="auto" latinLnBrk="1" hangingPunct="1">
                <a:lnSpc>
                  <a:spcPct val="110000"/>
                </a:lnSpc>
                <a:spcBef>
                  <a:spcPct val="3000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None/>
                <a:tabLst/>
                <a:defRPr/>
              </a:pPr>
              <a:r>
                <a:rPr kumimoji="0" lang="ko-KR" altLang="en-US" sz="12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Arial" pitchFamily="34" charset="0"/>
                </a:rPr>
                <a:t>주유소</a:t>
              </a:r>
            </a:p>
          </p:txBody>
        </p:sp>
        <p:sp>
          <p:nvSpPr>
            <p:cNvPr id="39" name="Rectangle 22"/>
            <p:cNvSpPr txBox="1">
              <a:spLocks noChangeArrowheads="1"/>
            </p:cNvSpPr>
            <p:nvPr/>
          </p:nvSpPr>
          <p:spPr>
            <a:xfrm>
              <a:off x="661168" y="968976"/>
              <a:ext cx="2969224" cy="3116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 marL="0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21528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043056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564584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86112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607640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129168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650696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172224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68748" marR="0" lvl="0" indent="-168748" algn="l" defTabSz="100794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100000"/>
                <a:buFont typeface="Wingdings" pitchFamily="2" charset="2"/>
                <a:buChar char="§"/>
                <a:tabLst/>
                <a:defRPr/>
              </a:pPr>
              <a:r>
                <a:rPr kumimoji="0" lang="ko-KR" altLang="en-US" sz="1800" b="1" i="0" u="none" strike="noStrike" kern="1200" cap="none" spc="-158" normalizeH="0" baseline="0" noProof="0" dirty="0">
                  <a:ln>
                    <a:noFill/>
                  </a:ln>
                  <a:solidFill>
                    <a:srgbClr val="C0504D">
                      <a:lumMod val="75000"/>
                    </a:srgbClr>
                  </a:solidFill>
                  <a:effectLst/>
                  <a:uLnTx/>
                  <a:uFillTx/>
                  <a:latin typeface="맑은 고딕"/>
                  <a:ea typeface="맑은 고딕"/>
                  <a:cs typeface="Arial" pitchFamily="34" charset="0"/>
                </a:rPr>
                <a:t>톨게이트 유휴 면적의 활용</a:t>
              </a:r>
            </a:p>
          </p:txBody>
        </p:sp>
      </p:grpSp>
      <p:sp>
        <p:nvSpPr>
          <p:cNvPr id="3" name="제목 1">
            <a:extLst>
              <a:ext uri="{FF2B5EF4-FFF2-40B4-BE49-F238E27FC236}">
                <a16:creationId xmlns:a16="http://schemas.microsoft.com/office/drawing/2014/main" id="{F02BAC96-1CC4-4F15-9E3D-BA3DB9FEB0C8}"/>
              </a:ext>
            </a:extLst>
          </p:cNvPr>
          <p:cNvSpPr txBox="1">
            <a:spLocks/>
          </p:cNvSpPr>
          <p:nvPr/>
        </p:nvSpPr>
        <p:spPr>
          <a:xfrm>
            <a:off x="187325" y="102205"/>
            <a:ext cx="8769350" cy="551012"/>
          </a:xfrm>
          <a:prstGeom prst="rect">
            <a:avLst/>
          </a:prstGeom>
        </p:spPr>
        <p:txBody>
          <a:bodyPr/>
          <a:lstStyle>
            <a:lvl1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rgbClr val="00112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lang="ko-KR" altLang="en-US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사회적 이슈와 </a:t>
            </a:r>
            <a:r>
              <a:rPr lang="ko-KR" altLang="en-US" kern="0" dirty="0" err="1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빅데이터적</a:t>
            </a:r>
            <a:r>
              <a:rPr lang="ko-KR" altLang="en-US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해결 방안 </a:t>
            </a:r>
            <a:r>
              <a:rPr lang="en-US" altLang="ko-KR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</a:t>
            </a:r>
            <a:r>
              <a:rPr lang="ko-KR" altLang="en-US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교통 문제</a:t>
            </a:r>
            <a:r>
              <a:rPr lang="en-US" altLang="ko-KR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)</a:t>
            </a:r>
            <a:endParaRPr lang="ko-KR" altLang="en-US" kern="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73977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474510" y="1124744"/>
            <a:ext cx="8201946" cy="5184576"/>
            <a:chOff x="1713463" y="1164504"/>
            <a:chExt cx="5748534" cy="3843094"/>
          </a:xfrm>
        </p:grpSpPr>
        <p:pic>
          <p:nvPicPr>
            <p:cNvPr id="6" name="Picture 4" descr="1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13463" y="1164504"/>
              <a:ext cx="2825005" cy="18842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pic>
          <p:nvPicPr>
            <p:cNvPr id="7" name="Picture 5" descr="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36992" y="1164504"/>
              <a:ext cx="2823699" cy="18829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pic>
          <p:nvPicPr>
            <p:cNvPr id="8" name="Picture 6" descr="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13463" y="3124696"/>
              <a:ext cx="2823699" cy="18829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pic>
          <p:nvPicPr>
            <p:cNvPr id="9" name="Picture 7" descr="4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154"/>
            <a:stretch>
              <a:fillRect/>
            </a:stretch>
          </p:blipFill>
          <p:spPr bwMode="auto">
            <a:xfrm>
              <a:off x="4636992" y="3124696"/>
              <a:ext cx="2825005" cy="18829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</p:grpSp>
      <p:sp>
        <p:nvSpPr>
          <p:cNvPr id="12" name="Rectangle 22"/>
          <p:cNvSpPr txBox="1">
            <a:spLocks noChangeArrowheads="1"/>
          </p:cNvSpPr>
          <p:nvPr/>
        </p:nvSpPr>
        <p:spPr>
          <a:xfrm>
            <a:off x="467544" y="949950"/>
            <a:ext cx="5338641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>
            <a:defPPr>
              <a:defRPr lang="ko-KR"/>
            </a:defPPr>
            <a:lvl1pPr marL="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782" marR="0" lvl="0" indent="-114782" algn="l" defTabSz="68560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 typeface="Wingdings" pitchFamily="2" charset="2"/>
              <a:buChar char="§"/>
              <a:tabLst/>
              <a:defRPr/>
            </a:pPr>
            <a:r>
              <a:rPr kumimoji="1" lang="en-US" altLang="ko-KR" sz="2000" b="1" i="0" u="none" strike="noStrike" kern="1200" cap="none" spc="-107" normalizeH="0" baseline="0" noProof="0" dirty="0">
                <a:ln>
                  <a:noFill/>
                </a:ln>
                <a:solidFill>
                  <a:srgbClr val="C0504D">
                    <a:lumMod val="75000"/>
                  </a:srgbClr>
                </a:solidFill>
                <a:effectLst/>
                <a:uLnTx/>
                <a:uFillTx/>
                <a:latin typeface="맑은 고딕"/>
                <a:ea typeface="맑은 고딕"/>
                <a:cs typeface="Arial" pitchFamily="34" charset="0"/>
              </a:rPr>
              <a:t>Smart Levee Monitoring System in Netherlands</a:t>
            </a:r>
            <a:endParaRPr kumimoji="1" lang="ko-KR" altLang="en-US" sz="2000" b="1" i="0" u="none" strike="noStrike" kern="1200" cap="none" spc="-107" normalizeH="0" baseline="0" noProof="0" dirty="0">
              <a:ln>
                <a:noFill/>
              </a:ln>
              <a:solidFill>
                <a:srgbClr val="C0504D">
                  <a:lumMod val="75000"/>
                </a:srgbClr>
              </a:solidFill>
              <a:effectLst/>
              <a:uLnTx/>
              <a:uFillTx/>
              <a:latin typeface="맑은 고딕"/>
              <a:ea typeface="맑은 고딕"/>
              <a:cs typeface="Arial" pitchFamily="34" charset="0"/>
            </a:endParaRPr>
          </a:p>
        </p:txBody>
      </p:sp>
      <p:sp>
        <p:nvSpPr>
          <p:cNvPr id="3" name="제목 1">
            <a:extLst>
              <a:ext uri="{FF2B5EF4-FFF2-40B4-BE49-F238E27FC236}">
                <a16:creationId xmlns:a16="http://schemas.microsoft.com/office/drawing/2014/main" id="{41955EA4-DADD-48FD-97B9-C0A54BE01FCD}"/>
              </a:ext>
            </a:extLst>
          </p:cNvPr>
          <p:cNvSpPr txBox="1">
            <a:spLocks/>
          </p:cNvSpPr>
          <p:nvPr/>
        </p:nvSpPr>
        <p:spPr>
          <a:xfrm>
            <a:off x="187325" y="102205"/>
            <a:ext cx="8769350" cy="551012"/>
          </a:xfrm>
          <a:prstGeom prst="rect">
            <a:avLst/>
          </a:prstGeom>
        </p:spPr>
        <p:txBody>
          <a:bodyPr/>
          <a:lstStyle>
            <a:lvl1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rgbClr val="00112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lang="ko-KR" altLang="en-US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사회적 이슈와 </a:t>
            </a:r>
            <a:r>
              <a:rPr lang="ko-KR" altLang="en-US" kern="0" dirty="0" err="1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빅데이터적</a:t>
            </a:r>
            <a:r>
              <a:rPr lang="ko-KR" altLang="en-US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해결 방안 </a:t>
            </a:r>
            <a:r>
              <a:rPr lang="en-US" altLang="ko-KR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</a:t>
            </a:r>
            <a:r>
              <a:rPr lang="ko-KR" altLang="en-US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물 관리</a:t>
            </a:r>
            <a:r>
              <a:rPr lang="en-US" altLang="ko-KR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)</a:t>
            </a:r>
            <a:endParaRPr lang="ko-KR" altLang="en-US" kern="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29471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직사각형 62"/>
          <p:cNvSpPr/>
          <p:nvPr/>
        </p:nvSpPr>
        <p:spPr bwMode="white">
          <a:xfrm>
            <a:off x="383417" y="2349368"/>
            <a:ext cx="268787" cy="18396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952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64" name="직사각형 63"/>
          <p:cNvSpPr/>
          <p:nvPr/>
        </p:nvSpPr>
        <p:spPr bwMode="white">
          <a:xfrm>
            <a:off x="383417" y="2700407"/>
            <a:ext cx="268787" cy="62530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952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340" y="1182350"/>
            <a:ext cx="4321148" cy="4262874"/>
          </a:xfrm>
          <a:prstGeom prst="rect">
            <a:avLst/>
          </a:prstGeom>
          <a:noFill/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</p:spPr>
      </p:pic>
      <p:pic>
        <p:nvPicPr>
          <p:cNvPr id="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182350"/>
            <a:ext cx="4396359" cy="4262874"/>
          </a:xfrm>
          <a:prstGeom prst="rect">
            <a:avLst/>
          </a:prstGeom>
          <a:noFill/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5721E92D-7666-4E52-B6CA-F41BA46D9F53}"/>
              </a:ext>
            </a:extLst>
          </p:cNvPr>
          <p:cNvSpPr txBox="1">
            <a:spLocks/>
          </p:cNvSpPr>
          <p:nvPr/>
        </p:nvSpPr>
        <p:spPr>
          <a:xfrm>
            <a:off x="187325" y="102205"/>
            <a:ext cx="8769350" cy="551012"/>
          </a:xfrm>
          <a:prstGeom prst="rect">
            <a:avLst/>
          </a:prstGeom>
        </p:spPr>
        <p:txBody>
          <a:bodyPr/>
          <a:lstStyle>
            <a:lvl1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rgbClr val="00112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lang="ko-KR" altLang="en-US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사회적 이슈와 </a:t>
            </a:r>
            <a:r>
              <a:rPr lang="ko-KR" altLang="en-US" kern="0" dirty="0" err="1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빅데이터적</a:t>
            </a:r>
            <a:r>
              <a:rPr lang="ko-KR" altLang="en-US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해결 방안 </a:t>
            </a:r>
            <a:r>
              <a:rPr lang="en-US" altLang="ko-KR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</a:t>
            </a:r>
            <a:r>
              <a:rPr lang="ko-KR" altLang="en-US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관심 사병</a:t>
            </a:r>
            <a:r>
              <a:rPr lang="en-US" altLang="ko-KR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)</a:t>
            </a:r>
            <a:endParaRPr lang="ko-KR" altLang="en-US" kern="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64928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64884973-51C6-4056-AB8D-4C1F5B1EF394}"/>
              </a:ext>
            </a:extLst>
          </p:cNvPr>
          <p:cNvSpPr/>
          <p:nvPr/>
        </p:nvSpPr>
        <p:spPr bwMode="auto">
          <a:xfrm>
            <a:off x="0" y="1988840"/>
            <a:ext cx="9144000" cy="2116392"/>
          </a:xfrm>
          <a:prstGeom prst="rect">
            <a:avLst/>
          </a:prstGeom>
          <a:solidFill>
            <a:srgbClr val="F2F2F2">
              <a:alpha val="43922"/>
            </a:srgbClr>
          </a:solidFill>
          <a:ln>
            <a:noFill/>
          </a:ln>
          <a:effectLst/>
        </p:spPr>
        <p:txBody>
          <a:bodyPr vert="horz" wrap="none" lIns="72000" tIns="3600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A224A070-6DB5-4390-83EC-9CB24D74BB9F}"/>
              </a:ext>
            </a:extLst>
          </p:cNvPr>
          <p:cNvGrpSpPr/>
          <p:nvPr/>
        </p:nvGrpSpPr>
        <p:grpSpPr>
          <a:xfrm>
            <a:off x="179512" y="2568260"/>
            <a:ext cx="8937265" cy="1238874"/>
            <a:chOff x="179511" y="1966878"/>
            <a:chExt cx="8937265" cy="1238874"/>
          </a:xfrm>
        </p:grpSpPr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93DD169C-FAAA-4A9C-8844-EB4A172A212D}"/>
                </a:ext>
              </a:extLst>
            </p:cNvPr>
            <p:cNvSpPr/>
            <p:nvPr/>
          </p:nvSpPr>
          <p:spPr>
            <a:xfrm>
              <a:off x="179511" y="2282422"/>
              <a:ext cx="8937265" cy="923330"/>
            </a:xfrm>
            <a:prstGeom prst="rect">
              <a:avLst/>
            </a:prstGeom>
          </p:spPr>
          <p:txBody>
            <a:bodyPr wrap="square" lIns="0" tIns="0" rIns="0" bIns="0" rtlCol="0">
              <a:prstTxWarp prst="textNoShape">
                <a:avLst/>
              </a:prstTxWarp>
              <a:sp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3000" b="1" i="0" u="none" strike="noStrike" kern="1200" cap="none" spc="0" normalizeH="0" baseline="0" noProof="0" dirty="0">
                  <a:ln>
                    <a:solidFill>
                      <a:srgbClr val="BBE0E3">
                        <a:alpha val="0"/>
                      </a:srgbClr>
                    </a:solidFill>
                  </a:ln>
                  <a:solidFill>
                    <a:srgbClr val="004C75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</a:rPr>
                <a:t>빅데이터의 비즈니스 관점</a:t>
              </a:r>
              <a:endParaRPr kumimoji="1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endParaRPr>
            </a:p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sz="3000" b="1" i="0" u="none" strike="noStrike" kern="1200" cap="none" spc="0" normalizeH="0" baseline="0" noProof="0" dirty="0">
                  <a:ln>
                    <a:solidFill>
                      <a:srgbClr val="BBE0E3">
                        <a:alpha val="0"/>
                      </a:srgbClr>
                    </a:solidFill>
                  </a:ln>
                  <a:solidFill>
                    <a:srgbClr val="004C75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Noto Sans"/>
                </a:rPr>
                <a:t>   </a:t>
              </a:r>
              <a:endParaRPr kumimoji="1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endParaRPr>
            </a:p>
          </p:txBody>
        </p:sp>
        <p:cxnSp>
          <p:nvCxnSpPr>
            <p:cNvPr id="5" name="직선 연결선 4">
              <a:extLst>
                <a:ext uri="{FF2B5EF4-FFF2-40B4-BE49-F238E27FC236}">
                  <a16:creationId xmlns:a16="http://schemas.microsoft.com/office/drawing/2014/main" id="{9621E55A-44F1-4FEF-BF81-2128D9E591CB}"/>
                </a:ext>
              </a:extLst>
            </p:cNvPr>
            <p:cNvCxnSpPr/>
            <p:nvPr/>
          </p:nvCxnSpPr>
          <p:spPr>
            <a:xfrm>
              <a:off x="1157073" y="1966878"/>
              <a:ext cx="6840000" cy="0"/>
            </a:xfrm>
            <a:prstGeom prst="line">
              <a:avLst/>
            </a:prstGeom>
            <a:ln w="25400">
              <a:solidFill>
                <a:srgbClr val="004C7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직선 연결선 5">
              <a:extLst>
                <a:ext uri="{FF2B5EF4-FFF2-40B4-BE49-F238E27FC236}">
                  <a16:creationId xmlns:a16="http://schemas.microsoft.com/office/drawing/2014/main" id="{5F3982F0-1252-4B5B-AB40-1AEF3C683C46}"/>
                </a:ext>
              </a:extLst>
            </p:cNvPr>
            <p:cNvCxnSpPr/>
            <p:nvPr/>
          </p:nvCxnSpPr>
          <p:spPr>
            <a:xfrm>
              <a:off x="1167869" y="3011979"/>
              <a:ext cx="6840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8724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>
            <a:extLst>
              <a:ext uri="{FF2B5EF4-FFF2-40B4-BE49-F238E27FC236}">
                <a16:creationId xmlns:a16="http://schemas.microsoft.com/office/drawing/2014/main" id="{29E68E1F-01C1-4FDF-9164-F0B79FDF285B}"/>
              </a:ext>
            </a:extLst>
          </p:cNvPr>
          <p:cNvGrpSpPr/>
          <p:nvPr/>
        </p:nvGrpSpPr>
        <p:grpSpPr>
          <a:xfrm>
            <a:off x="539553" y="1405486"/>
            <a:ext cx="1996776" cy="4047027"/>
            <a:chOff x="827584" y="2448356"/>
            <a:chExt cx="1944216" cy="1988757"/>
          </a:xfrm>
        </p:grpSpPr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9B578FF0-E148-4B4E-B691-B0A7FB797FE7}"/>
                </a:ext>
              </a:extLst>
            </p:cNvPr>
            <p:cNvSpPr/>
            <p:nvPr/>
          </p:nvSpPr>
          <p:spPr bwMode="auto">
            <a:xfrm>
              <a:off x="827584" y="2636912"/>
              <a:ext cx="1944216" cy="180020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  <a:effectLst/>
          </p:spPr>
          <p:txBody>
            <a:bodyPr vert="horz" wrap="none" lIns="72000" tIns="36000" rIns="0" bIns="0" numCol="1" rtlCol="0" anchor="ctr" anchorCtr="0" compatLnSpc="1">
              <a:prstTxWarp prst="textNoShape">
                <a:avLst/>
              </a:prstTxWarp>
            </a:bodyPr>
            <a:lstStyle/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sz="1600" b="1" dirty="0"/>
                <a:t>정보의</a:t>
              </a:r>
              <a:r>
                <a:rPr lang="en-US" altLang="ko-KR" sz="1600" b="1" dirty="0"/>
                <a:t> </a:t>
              </a:r>
              <a:r>
                <a:rPr lang="ko-KR" altLang="en-US" sz="1600" b="1" dirty="0"/>
                <a:t>확산경로</a:t>
              </a:r>
              <a:endParaRPr lang="en-US" altLang="ko-KR" sz="1600" b="1" dirty="0"/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sz="1600" b="1" dirty="0"/>
                <a:t>민심의 추정</a:t>
              </a:r>
              <a:endParaRPr lang="en-US" altLang="ko-KR" sz="1600" b="1" dirty="0"/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sz="1600" b="1" dirty="0"/>
                <a:t>연예계 동정</a:t>
              </a:r>
              <a:endParaRPr lang="en-US" altLang="ko-KR" sz="1600" b="1" dirty="0"/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ko-KR" sz="1600" b="1" dirty="0"/>
                <a:t>Big Garbage</a:t>
              </a: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sz="1600" b="1" dirty="0"/>
                <a:t>첩보 은닉처</a:t>
              </a:r>
            </a:p>
          </p:txBody>
        </p:sp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EBCDE526-378C-42F0-A5A4-50FB3F2FFC0B}"/>
                </a:ext>
              </a:extLst>
            </p:cNvPr>
            <p:cNvSpPr/>
            <p:nvPr/>
          </p:nvSpPr>
          <p:spPr bwMode="auto">
            <a:xfrm>
              <a:off x="1223628" y="2448356"/>
              <a:ext cx="1152128" cy="37405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  <a:effectLst/>
          </p:spPr>
          <p:txBody>
            <a:bodyPr vert="horz" wrap="none" lIns="72000" tIns="36000" rIns="0" bIns="0" numCol="1" rtlCol="0" anchor="ctr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altLang="ko-KR" sz="2400" b="1" dirty="0"/>
                <a:t>Buzz</a:t>
              </a:r>
              <a:endParaRPr lang="ko-KR" altLang="en-US" sz="2400" b="1" dirty="0"/>
            </a:p>
          </p:txBody>
        </p:sp>
      </p:grpSp>
      <p:grpSp>
        <p:nvGrpSpPr>
          <p:cNvPr id="8" name="그룹 7">
            <a:extLst>
              <a:ext uri="{FF2B5EF4-FFF2-40B4-BE49-F238E27FC236}">
                <a16:creationId xmlns:a16="http://schemas.microsoft.com/office/drawing/2014/main" id="{42903630-AAF7-4653-843D-B27FCC6A103F}"/>
              </a:ext>
            </a:extLst>
          </p:cNvPr>
          <p:cNvGrpSpPr/>
          <p:nvPr/>
        </p:nvGrpSpPr>
        <p:grpSpPr>
          <a:xfrm>
            <a:off x="2701383" y="1404549"/>
            <a:ext cx="2502083" cy="4043918"/>
            <a:chOff x="827584" y="2449884"/>
            <a:chExt cx="1944216" cy="1987229"/>
          </a:xfrm>
        </p:grpSpPr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2F332E2E-E737-48F3-B067-3AA9445C8143}"/>
                </a:ext>
              </a:extLst>
            </p:cNvPr>
            <p:cNvSpPr/>
            <p:nvPr/>
          </p:nvSpPr>
          <p:spPr bwMode="auto">
            <a:xfrm>
              <a:off x="827584" y="2636912"/>
              <a:ext cx="1944216" cy="180020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  <a:effectLst/>
          </p:spPr>
          <p:txBody>
            <a:bodyPr vert="horz" wrap="none" lIns="72000" tIns="36000" rIns="0" bIns="0" numCol="1" rtlCol="0" anchor="ctr" anchorCtr="0" compatLnSpc="1">
              <a:prstTxWarp prst="textNoShape">
                <a:avLst/>
              </a:prstTxWarp>
            </a:bodyPr>
            <a:lstStyle/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sz="1600" b="1" dirty="0"/>
                <a:t>동아리 활동</a:t>
              </a:r>
              <a:endParaRPr lang="en-US" altLang="ko-KR" sz="1600" b="1" dirty="0"/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sz="1600" b="1" dirty="0"/>
                <a:t>느슨한 사전</a:t>
              </a:r>
              <a:endParaRPr lang="en-US" altLang="ko-KR" sz="1600" b="1" dirty="0"/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sz="1600" b="1" dirty="0"/>
                <a:t>새로운 교육 트랜드</a:t>
              </a:r>
              <a:endParaRPr lang="en-US" altLang="ko-KR" sz="1600" b="1" dirty="0"/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sz="1600" b="1" dirty="0"/>
                <a:t>궁금증의 즉각적 해결</a:t>
              </a:r>
            </a:p>
          </p:txBody>
        </p:sp>
        <p:sp>
          <p:nvSpPr>
            <p:cNvPr id="10" name="직사각형 9">
              <a:extLst>
                <a:ext uri="{FF2B5EF4-FFF2-40B4-BE49-F238E27FC236}">
                  <a16:creationId xmlns:a16="http://schemas.microsoft.com/office/drawing/2014/main" id="{A4527522-9125-4B11-80A0-90038B9116BA}"/>
                </a:ext>
              </a:extLst>
            </p:cNvPr>
            <p:cNvSpPr/>
            <p:nvPr/>
          </p:nvSpPr>
          <p:spPr bwMode="auto">
            <a:xfrm>
              <a:off x="1159037" y="2449884"/>
              <a:ext cx="1281310" cy="37405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  <a:effectLst/>
          </p:spPr>
          <p:txBody>
            <a:bodyPr vert="horz" wrap="none" lIns="72000" tIns="36000" rIns="0" bIns="0" numCol="1" rtlCol="0" anchor="ctr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ko-KR" altLang="en-US" sz="2400" b="1" dirty="0"/>
                <a:t>집단 지성</a:t>
              </a:r>
            </a:p>
          </p:txBody>
        </p:sp>
      </p:grp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3C42501B-C04F-4F26-8EE3-D139A237B3B6}"/>
              </a:ext>
            </a:extLst>
          </p:cNvPr>
          <p:cNvGrpSpPr/>
          <p:nvPr/>
        </p:nvGrpSpPr>
        <p:grpSpPr>
          <a:xfrm>
            <a:off x="5368520" y="1408596"/>
            <a:ext cx="1480010" cy="4039870"/>
            <a:chOff x="827584" y="2451873"/>
            <a:chExt cx="1944216" cy="1985240"/>
          </a:xfrm>
        </p:grpSpPr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6711A52A-245A-4181-A5B3-92DAC8B8BC8A}"/>
                </a:ext>
              </a:extLst>
            </p:cNvPr>
            <p:cNvSpPr/>
            <p:nvPr/>
          </p:nvSpPr>
          <p:spPr bwMode="auto">
            <a:xfrm>
              <a:off x="827584" y="2636912"/>
              <a:ext cx="1944216" cy="180020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  <a:effectLst/>
          </p:spPr>
          <p:txBody>
            <a:bodyPr vert="horz" wrap="none" lIns="72000" tIns="36000" rIns="0" bIns="0" numCol="1" rtlCol="0" anchor="ctr" anchorCtr="0" compatLnSpc="1">
              <a:prstTxWarp prst="textNoShape">
                <a:avLst/>
              </a:prstTxWarp>
            </a:bodyPr>
            <a:lstStyle/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sz="1600" b="1" dirty="0"/>
                <a:t>게임</a:t>
              </a:r>
              <a:endParaRPr lang="en-US" altLang="ko-KR" sz="1600" b="1" dirty="0"/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sz="1600" b="1" dirty="0"/>
                <a:t>동호회</a:t>
              </a:r>
              <a:endParaRPr lang="en-US" altLang="ko-KR" sz="1600" b="1" dirty="0"/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sz="1600" b="1" dirty="0"/>
                <a:t>투자 모임</a:t>
              </a:r>
              <a:endParaRPr lang="en-US" altLang="ko-KR" sz="1600" b="1" dirty="0"/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sz="1600" b="1" dirty="0"/>
                <a:t>마케팅</a:t>
              </a:r>
            </a:p>
          </p:txBody>
        </p:sp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30373A11-60B4-4CE0-9BD9-AB2C5331BAD0}"/>
                </a:ext>
              </a:extLst>
            </p:cNvPr>
            <p:cNvSpPr/>
            <p:nvPr/>
          </p:nvSpPr>
          <p:spPr bwMode="auto">
            <a:xfrm>
              <a:off x="1184358" y="2451873"/>
              <a:ext cx="1237343" cy="37405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  <a:effectLst/>
          </p:spPr>
          <p:txBody>
            <a:bodyPr vert="horz" wrap="none" lIns="72000" tIns="36000" rIns="0" bIns="0" numCol="1" rtlCol="0" anchor="ctr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ko-KR" altLang="en-US" sz="2400" b="1" dirty="0"/>
                <a:t>놀이</a:t>
              </a:r>
            </a:p>
          </p:txBody>
        </p:sp>
      </p:grp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F2E36499-8E2A-4D94-954F-7272CE9CAEE0}"/>
              </a:ext>
            </a:extLst>
          </p:cNvPr>
          <p:cNvGrpSpPr/>
          <p:nvPr/>
        </p:nvGrpSpPr>
        <p:grpSpPr>
          <a:xfrm>
            <a:off x="7018666" y="1408596"/>
            <a:ext cx="1612170" cy="4043918"/>
            <a:chOff x="827584" y="2449884"/>
            <a:chExt cx="1944216" cy="1987229"/>
          </a:xfrm>
        </p:grpSpPr>
        <p:sp>
          <p:nvSpPr>
            <p:cNvPr id="15" name="직사각형 14">
              <a:extLst>
                <a:ext uri="{FF2B5EF4-FFF2-40B4-BE49-F238E27FC236}">
                  <a16:creationId xmlns:a16="http://schemas.microsoft.com/office/drawing/2014/main" id="{4A779342-5530-48E6-AF35-002DD38DCC11}"/>
                </a:ext>
              </a:extLst>
            </p:cNvPr>
            <p:cNvSpPr/>
            <p:nvPr/>
          </p:nvSpPr>
          <p:spPr bwMode="auto">
            <a:xfrm>
              <a:off x="827584" y="2636912"/>
              <a:ext cx="1944216" cy="180020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  <a:effectLst/>
          </p:spPr>
          <p:txBody>
            <a:bodyPr vert="horz" wrap="none" lIns="72000" tIns="36000" rIns="0" bIns="0" numCol="1" rtlCol="0" anchor="ctr" anchorCtr="0" compatLnSpc="1">
              <a:prstTxWarp prst="textNoShape">
                <a:avLst/>
              </a:prstTxWarp>
            </a:bodyPr>
            <a:lstStyle/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sz="1600" b="1" dirty="0"/>
                <a:t>대체화폐</a:t>
              </a:r>
              <a:endParaRPr lang="en-US" altLang="ko-KR" sz="1600" b="1" dirty="0"/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sz="1600" b="1" dirty="0"/>
                <a:t>배달의 민족</a:t>
              </a:r>
              <a:endParaRPr lang="en-US" altLang="ko-KR" sz="1600" b="1" dirty="0"/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sz="1600" b="1" dirty="0"/>
                <a:t>직방</a:t>
              </a:r>
              <a:endParaRPr lang="en-US" altLang="ko-KR" sz="1600" b="1" dirty="0"/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sz="1600" b="1" dirty="0" err="1"/>
                <a:t>에어비엔비</a:t>
              </a:r>
              <a:endParaRPr lang="en-US" altLang="ko-KR" sz="1600" b="1" dirty="0"/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sz="1600" b="1" dirty="0" err="1"/>
                <a:t>우버택시</a:t>
              </a:r>
              <a:endParaRPr lang="en-US" altLang="ko-KR" sz="1600" b="1" dirty="0"/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sz="1600" b="1" dirty="0" err="1"/>
                <a:t>똑닥</a:t>
              </a:r>
              <a:endParaRPr lang="ko-KR" altLang="en-US" sz="1600" b="1" dirty="0"/>
            </a:p>
          </p:txBody>
        </p:sp>
        <p:sp>
          <p:nvSpPr>
            <p:cNvPr id="16" name="직사각형 15">
              <a:extLst>
                <a:ext uri="{FF2B5EF4-FFF2-40B4-BE49-F238E27FC236}">
                  <a16:creationId xmlns:a16="http://schemas.microsoft.com/office/drawing/2014/main" id="{2E015384-7C22-4691-AAEE-E09E3FF5F9C9}"/>
                </a:ext>
              </a:extLst>
            </p:cNvPr>
            <p:cNvSpPr/>
            <p:nvPr/>
          </p:nvSpPr>
          <p:spPr bwMode="auto">
            <a:xfrm>
              <a:off x="1084936" y="2449884"/>
              <a:ext cx="1429510" cy="37405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  <a:effectLst/>
          </p:spPr>
          <p:txBody>
            <a:bodyPr vert="horz" wrap="none" lIns="72000" tIns="36000" rIns="0" bIns="0" numCol="1" rtlCol="0" anchor="ctr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ko-KR" altLang="en-US" sz="2400" b="1" dirty="0"/>
                <a:t>플랫폼</a:t>
              </a:r>
            </a:p>
          </p:txBody>
        </p:sp>
      </p:grpSp>
      <p:sp>
        <p:nvSpPr>
          <p:cNvPr id="19" name="제목 1">
            <a:extLst>
              <a:ext uri="{FF2B5EF4-FFF2-40B4-BE49-F238E27FC236}">
                <a16:creationId xmlns:a16="http://schemas.microsoft.com/office/drawing/2014/main" id="{6A237A00-8A5D-439B-BE2B-263023EE8B64}"/>
              </a:ext>
            </a:extLst>
          </p:cNvPr>
          <p:cNvSpPr txBox="1">
            <a:spLocks/>
          </p:cNvSpPr>
          <p:nvPr/>
        </p:nvSpPr>
        <p:spPr>
          <a:xfrm>
            <a:off x="187325" y="102205"/>
            <a:ext cx="8769350" cy="551012"/>
          </a:xfrm>
          <a:prstGeom prst="rect">
            <a:avLst/>
          </a:prstGeom>
        </p:spPr>
        <p:txBody>
          <a:bodyPr/>
          <a:lstStyle>
            <a:lvl1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rgbClr val="00112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lang="ko-KR" altLang="en-US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빅데이터의 비즈니스 관점</a:t>
            </a:r>
          </a:p>
        </p:txBody>
      </p:sp>
    </p:spTree>
    <p:extLst>
      <p:ext uri="{BB962C8B-B14F-4D97-AF65-F5344CB8AC3E}">
        <p14:creationId xmlns:p14="http://schemas.microsoft.com/office/powerpoint/2010/main" val="265169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E40A3781-300B-433F-A3CA-3FE28A1531A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01" t="5908" r="5795" b="7825"/>
          <a:stretch/>
        </p:blipFill>
        <p:spPr>
          <a:xfrm>
            <a:off x="636432" y="981744"/>
            <a:ext cx="3901123" cy="5400600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6666AA6D-D3DE-4034-B2CD-0584F752C684}"/>
              </a:ext>
            </a:extLst>
          </p:cNvPr>
          <p:cNvSpPr txBox="1"/>
          <p:nvPr/>
        </p:nvSpPr>
        <p:spPr>
          <a:xfrm>
            <a:off x="4788024" y="1173665"/>
            <a:ext cx="3919663" cy="53245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000" b="1" dirty="0"/>
              <a:t>병원 예약 서비스</a:t>
            </a:r>
            <a:endParaRPr lang="en-US" altLang="ko-KR" sz="2000" b="1" dirty="0"/>
          </a:p>
          <a:p>
            <a:r>
              <a:rPr lang="en-US" altLang="ko-KR" sz="2000" dirty="0"/>
              <a:t> → </a:t>
            </a:r>
            <a:r>
              <a:rPr lang="ko-KR" altLang="en-US" sz="2000" dirty="0"/>
              <a:t>시간절약</a:t>
            </a:r>
            <a:r>
              <a:rPr lang="en-US" altLang="ko-KR" sz="2000" dirty="0"/>
              <a:t>, </a:t>
            </a:r>
            <a:r>
              <a:rPr lang="ko-KR" altLang="en-US" sz="2000" dirty="0"/>
              <a:t>통신비 절약</a:t>
            </a:r>
            <a:endParaRPr lang="en-US" altLang="ko-KR" sz="2000" dirty="0"/>
          </a:p>
          <a:p>
            <a:endParaRPr lang="en-US" altLang="ko-KR" sz="20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2000" b="1" dirty="0"/>
              <a:t>Paperless</a:t>
            </a:r>
          </a:p>
          <a:p>
            <a:r>
              <a:rPr lang="en-US" altLang="ko-KR" sz="2000" dirty="0"/>
              <a:t> → </a:t>
            </a:r>
            <a:r>
              <a:rPr lang="ko-KR" altLang="en-US" sz="2000" dirty="0">
                <a:sym typeface="Wingdings" panose="05000000000000000000" pitchFamily="2" charset="2"/>
              </a:rPr>
              <a:t>처방전의 </a:t>
            </a:r>
            <a:r>
              <a:rPr lang="en-US" altLang="ko-KR" sz="2000" dirty="0">
                <a:sym typeface="Wingdings" panose="05000000000000000000" pitchFamily="2" charset="2"/>
              </a:rPr>
              <a:t>Code</a:t>
            </a:r>
            <a:r>
              <a:rPr lang="ko-KR" altLang="en-US" sz="2000" dirty="0">
                <a:sym typeface="Wingdings" panose="05000000000000000000" pitchFamily="2" charset="2"/>
              </a:rPr>
              <a:t>화</a:t>
            </a:r>
            <a:endParaRPr lang="en-US" altLang="ko-KR" sz="2000" dirty="0">
              <a:sym typeface="Wingdings" panose="05000000000000000000" pitchFamily="2" charset="2"/>
            </a:endParaRPr>
          </a:p>
          <a:p>
            <a:endParaRPr lang="en-US" altLang="ko-KR" sz="2000" b="1" dirty="0">
              <a:sym typeface="Wingdings" panose="05000000000000000000" pitchFamily="2" charset="2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2000" b="1" dirty="0"/>
              <a:t>Fin Tech</a:t>
            </a:r>
          </a:p>
          <a:p>
            <a:r>
              <a:rPr lang="en-US" altLang="ko-KR" sz="2000" b="1" dirty="0"/>
              <a:t> </a:t>
            </a:r>
            <a:r>
              <a:rPr lang="en-US" altLang="ko-KR" sz="2000" dirty="0"/>
              <a:t>→ </a:t>
            </a:r>
            <a:r>
              <a:rPr lang="ko-KR" altLang="en-US" sz="2000" dirty="0" err="1"/>
              <a:t>똑닥</a:t>
            </a:r>
            <a:r>
              <a:rPr lang="ko-KR" altLang="en-US" sz="2000" dirty="0"/>
              <a:t> </a:t>
            </a:r>
            <a:r>
              <a:rPr lang="en-US" altLang="ko-KR" sz="2000" dirty="0"/>
              <a:t>Pay</a:t>
            </a:r>
            <a:r>
              <a:rPr lang="ko-KR" altLang="en-US" sz="2000" dirty="0"/>
              <a:t>적용 </a:t>
            </a:r>
            <a:r>
              <a:rPr lang="en-US" altLang="ko-KR" sz="2000" dirty="0"/>
              <a:t>(Any Card)</a:t>
            </a:r>
          </a:p>
          <a:p>
            <a:endParaRPr lang="en-US" altLang="ko-KR" sz="20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000" b="1" dirty="0"/>
              <a:t>보험 서류 처리</a:t>
            </a:r>
            <a:endParaRPr lang="en-US" altLang="ko-KR" sz="2000" b="1" dirty="0"/>
          </a:p>
          <a:p>
            <a:r>
              <a:rPr lang="en-US" altLang="ko-KR" sz="2000" b="1" dirty="0"/>
              <a:t> </a:t>
            </a:r>
            <a:r>
              <a:rPr lang="en-US" altLang="ko-KR" sz="2000" dirty="0"/>
              <a:t>→ </a:t>
            </a:r>
            <a:r>
              <a:rPr lang="ko-KR" altLang="en-US" sz="2000" dirty="0"/>
              <a:t>처리 비용 없음</a:t>
            </a:r>
            <a:r>
              <a:rPr lang="en-US" altLang="ko-KR" sz="2000" dirty="0"/>
              <a:t>. Paperless</a:t>
            </a:r>
          </a:p>
          <a:p>
            <a:endParaRPr lang="en-US" altLang="ko-KR" sz="20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000" b="1" dirty="0"/>
              <a:t>원격 진료 기능</a:t>
            </a:r>
            <a:endParaRPr lang="en-US" altLang="ko-KR" sz="2000" b="1" dirty="0"/>
          </a:p>
          <a:p>
            <a:r>
              <a:rPr lang="en-US" altLang="ko-KR" sz="2000" b="1" dirty="0"/>
              <a:t> </a:t>
            </a:r>
            <a:r>
              <a:rPr lang="en-US" altLang="ko-KR" sz="2000" dirty="0"/>
              <a:t>→ My Data</a:t>
            </a:r>
            <a:r>
              <a:rPr lang="ko-KR" altLang="en-US" sz="2000" dirty="0"/>
              <a:t>로 간단한 진료 가능</a:t>
            </a:r>
            <a:endParaRPr lang="en-US" altLang="ko-KR" sz="2000" dirty="0"/>
          </a:p>
          <a:p>
            <a:endParaRPr lang="en-US" altLang="ko-KR" sz="20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2000" b="1" dirty="0"/>
              <a:t>Big Data</a:t>
            </a:r>
            <a:r>
              <a:rPr lang="ko-KR" altLang="en-US" sz="2000" b="1" dirty="0"/>
              <a:t>로 각종</a:t>
            </a:r>
            <a:r>
              <a:rPr lang="en-US" altLang="ko-KR" sz="2000" b="1" dirty="0"/>
              <a:t> Insight </a:t>
            </a:r>
            <a:r>
              <a:rPr lang="ko-KR" altLang="en-US" sz="2000" b="1" dirty="0"/>
              <a:t>생성</a:t>
            </a:r>
            <a:endParaRPr lang="en-US" altLang="ko-KR" sz="2000" b="1" dirty="0"/>
          </a:p>
          <a:p>
            <a:r>
              <a:rPr lang="en-US" altLang="ko-KR" sz="2000" b="1" dirty="0"/>
              <a:t> </a:t>
            </a:r>
            <a:r>
              <a:rPr lang="en-US" altLang="ko-KR" sz="2000" dirty="0"/>
              <a:t>→ </a:t>
            </a:r>
            <a:r>
              <a:rPr lang="ko-KR" altLang="en-US" sz="2000" dirty="0"/>
              <a:t>건강보험재정 유지에 도움</a:t>
            </a:r>
            <a:endParaRPr lang="en-US" altLang="ko-KR" sz="2000" b="1" dirty="0"/>
          </a:p>
        </p:txBody>
      </p:sp>
      <p:sp>
        <p:nvSpPr>
          <p:cNvPr id="19" name="제목 1">
            <a:extLst>
              <a:ext uri="{FF2B5EF4-FFF2-40B4-BE49-F238E27FC236}">
                <a16:creationId xmlns:a16="http://schemas.microsoft.com/office/drawing/2014/main" id="{FE0BF691-2DC4-410A-98F3-387C0696710E}"/>
              </a:ext>
            </a:extLst>
          </p:cNvPr>
          <p:cNvSpPr txBox="1">
            <a:spLocks/>
          </p:cNvSpPr>
          <p:nvPr/>
        </p:nvSpPr>
        <p:spPr>
          <a:xfrm>
            <a:off x="187325" y="102205"/>
            <a:ext cx="8769350" cy="551012"/>
          </a:xfrm>
          <a:prstGeom prst="rect">
            <a:avLst/>
          </a:prstGeom>
        </p:spPr>
        <p:txBody>
          <a:bodyPr/>
          <a:lstStyle>
            <a:lvl1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rgbClr val="00112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lang="ko-KR" altLang="en-US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빅데이터의 비즈니스 관점 </a:t>
            </a:r>
            <a:r>
              <a:rPr lang="en-US" altLang="ko-KR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</a:t>
            </a:r>
            <a:r>
              <a:rPr lang="ko-KR" altLang="en-US" kern="0" dirty="0" err="1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똑닥의</a:t>
            </a:r>
            <a:r>
              <a:rPr lang="ko-KR" altLang="en-US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사례</a:t>
            </a:r>
            <a:r>
              <a:rPr lang="en-US" altLang="ko-KR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)</a:t>
            </a:r>
            <a:endParaRPr lang="ko-KR" altLang="en-US" kern="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40727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64884973-51C6-4056-AB8D-4C1F5B1EF394}"/>
              </a:ext>
            </a:extLst>
          </p:cNvPr>
          <p:cNvSpPr/>
          <p:nvPr/>
        </p:nvSpPr>
        <p:spPr bwMode="auto">
          <a:xfrm>
            <a:off x="0" y="1988840"/>
            <a:ext cx="9144000" cy="2116392"/>
          </a:xfrm>
          <a:prstGeom prst="rect">
            <a:avLst/>
          </a:prstGeom>
          <a:solidFill>
            <a:srgbClr val="F2F2F2">
              <a:alpha val="43922"/>
            </a:srgbClr>
          </a:solidFill>
          <a:ln>
            <a:noFill/>
          </a:ln>
          <a:effectLst/>
        </p:spPr>
        <p:txBody>
          <a:bodyPr vert="horz" wrap="none" lIns="72000" tIns="3600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A224A070-6DB5-4390-83EC-9CB24D74BB9F}"/>
              </a:ext>
            </a:extLst>
          </p:cNvPr>
          <p:cNvGrpSpPr/>
          <p:nvPr/>
        </p:nvGrpSpPr>
        <p:grpSpPr>
          <a:xfrm>
            <a:off x="179512" y="2568260"/>
            <a:ext cx="8937265" cy="1238874"/>
            <a:chOff x="179511" y="1966878"/>
            <a:chExt cx="8937265" cy="1238874"/>
          </a:xfrm>
        </p:grpSpPr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93DD169C-FAAA-4A9C-8844-EB4A172A212D}"/>
                </a:ext>
              </a:extLst>
            </p:cNvPr>
            <p:cNvSpPr/>
            <p:nvPr/>
          </p:nvSpPr>
          <p:spPr>
            <a:xfrm>
              <a:off x="179511" y="2282422"/>
              <a:ext cx="8937265" cy="923330"/>
            </a:xfrm>
            <a:prstGeom prst="rect">
              <a:avLst/>
            </a:prstGeom>
          </p:spPr>
          <p:txBody>
            <a:bodyPr wrap="square" lIns="0" tIns="0" rIns="0" bIns="0" rtlCol="0">
              <a:prstTxWarp prst="textNoShape">
                <a:avLst/>
              </a:prstTxWarp>
              <a:sp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3000" b="1" dirty="0">
                  <a:ln>
                    <a:solidFill>
                      <a:srgbClr val="BBE0E3">
                        <a:alpha val="0"/>
                      </a:srgbClr>
                    </a:solidFill>
                  </a:ln>
                  <a:solidFill>
                    <a:srgbClr val="004C75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Noto Sans"/>
                </a:rPr>
                <a:t>맺음말</a:t>
              </a:r>
              <a:endParaRPr kumimoji="1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endParaRPr>
            </a:p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sz="3000" b="1" i="0" u="none" strike="noStrike" kern="1200" cap="none" spc="0" normalizeH="0" baseline="0" noProof="0" dirty="0">
                  <a:ln>
                    <a:solidFill>
                      <a:srgbClr val="BBE0E3">
                        <a:alpha val="0"/>
                      </a:srgbClr>
                    </a:solidFill>
                  </a:ln>
                  <a:solidFill>
                    <a:srgbClr val="004C75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Noto Sans"/>
                </a:rPr>
                <a:t>   </a:t>
              </a:r>
              <a:endParaRPr kumimoji="1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endParaRPr>
            </a:p>
          </p:txBody>
        </p:sp>
        <p:cxnSp>
          <p:nvCxnSpPr>
            <p:cNvPr id="5" name="직선 연결선 4">
              <a:extLst>
                <a:ext uri="{FF2B5EF4-FFF2-40B4-BE49-F238E27FC236}">
                  <a16:creationId xmlns:a16="http://schemas.microsoft.com/office/drawing/2014/main" id="{9621E55A-44F1-4FEF-BF81-2128D9E591CB}"/>
                </a:ext>
              </a:extLst>
            </p:cNvPr>
            <p:cNvCxnSpPr/>
            <p:nvPr/>
          </p:nvCxnSpPr>
          <p:spPr>
            <a:xfrm>
              <a:off x="1157073" y="1966878"/>
              <a:ext cx="6840000" cy="0"/>
            </a:xfrm>
            <a:prstGeom prst="line">
              <a:avLst/>
            </a:prstGeom>
            <a:ln w="25400">
              <a:solidFill>
                <a:srgbClr val="004C7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직선 연결선 5">
              <a:extLst>
                <a:ext uri="{FF2B5EF4-FFF2-40B4-BE49-F238E27FC236}">
                  <a16:creationId xmlns:a16="http://schemas.microsoft.com/office/drawing/2014/main" id="{5F3982F0-1252-4B5B-AB40-1AEF3C683C46}"/>
                </a:ext>
              </a:extLst>
            </p:cNvPr>
            <p:cNvCxnSpPr/>
            <p:nvPr/>
          </p:nvCxnSpPr>
          <p:spPr>
            <a:xfrm>
              <a:off x="1167869" y="3011979"/>
              <a:ext cx="6840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15368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 bwMode="white">
          <a:xfrm>
            <a:off x="292100" y="3407990"/>
            <a:ext cx="295621" cy="213396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954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3" name="직사각형 12"/>
          <p:cNvSpPr/>
          <p:nvPr/>
        </p:nvSpPr>
        <p:spPr bwMode="white">
          <a:xfrm>
            <a:off x="292100" y="3924038"/>
            <a:ext cx="295621" cy="725324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954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151" y="1412776"/>
            <a:ext cx="4314825" cy="4271963"/>
          </a:xfrm>
          <a:prstGeom prst="rect">
            <a:avLst/>
          </a:prstGeom>
        </p:spPr>
      </p:pic>
      <p:sp>
        <p:nvSpPr>
          <p:cNvPr id="15" name="오른쪽 화살표 14"/>
          <p:cNvSpPr/>
          <p:nvPr/>
        </p:nvSpPr>
        <p:spPr>
          <a:xfrm>
            <a:off x="4230585" y="1849179"/>
            <a:ext cx="1709567" cy="864096"/>
          </a:xfrm>
          <a:prstGeom prst="rightArrow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954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데이터마이닝</a:t>
            </a:r>
            <a:endParaRPr kumimoji="0" lang="ko-KR" altLang="en-US" sz="16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958777" y="1988840"/>
            <a:ext cx="25703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95438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Insight </a:t>
            </a:r>
            <a:r>
              <a:rPr kumimoji="0" lang="ko-KR" alt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도출</a:t>
            </a:r>
          </a:p>
        </p:txBody>
      </p:sp>
      <p:sp>
        <p:nvSpPr>
          <p:cNvPr id="24" name="오른쪽 화살표 23"/>
          <p:cNvSpPr/>
          <p:nvPr/>
        </p:nvSpPr>
        <p:spPr>
          <a:xfrm>
            <a:off x="4222548" y="3051411"/>
            <a:ext cx="1709567" cy="864096"/>
          </a:xfrm>
          <a:prstGeom prst="rightArrow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954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예측모델링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958777" y="3191072"/>
            <a:ext cx="30777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95438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Foresight 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도출</a:t>
            </a:r>
          </a:p>
        </p:txBody>
      </p:sp>
      <p:sp>
        <p:nvSpPr>
          <p:cNvPr id="26" name="오른쪽 화살표 25"/>
          <p:cNvSpPr/>
          <p:nvPr/>
        </p:nvSpPr>
        <p:spPr>
          <a:xfrm>
            <a:off x="4203923" y="4284384"/>
            <a:ext cx="1709567" cy="864096"/>
          </a:xfrm>
          <a:prstGeom prst="rightArrow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954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최적화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940153" y="4424045"/>
            <a:ext cx="30968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95438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Action 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도출</a:t>
            </a: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060472B0-6084-4C3F-A67B-9293D636CC81}"/>
              </a:ext>
            </a:extLst>
          </p:cNvPr>
          <p:cNvSpPr txBox="1">
            <a:spLocks/>
          </p:cNvSpPr>
          <p:nvPr/>
        </p:nvSpPr>
        <p:spPr>
          <a:xfrm>
            <a:off x="187325" y="102205"/>
            <a:ext cx="8769350" cy="551012"/>
          </a:xfrm>
          <a:prstGeom prst="rect">
            <a:avLst/>
          </a:prstGeom>
        </p:spPr>
        <p:txBody>
          <a:bodyPr/>
          <a:lstStyle>
            <a:lvl1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rgbClr val="00112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rtl="0" eaLnBrk="0" fontAlgn="base" latinLnBrk="1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rgbClr val="001122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lang="ko-KR" altLang="en-US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맺음말 </a:t>
            </a:r>
            <a:r>
              <a:rPr lang="en-US" altLang="ko-KR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</a:t>
            </a:r>
            <a:r>
              <a:rPr lang="ko-KR" altLang="en-US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빅데이터로부터 가치를 창출하려면</a:t>
            </a:r>
            <a:r>
              <a:rPr lang="en-US" altLang="ko-KR" kern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?)</a:t>
            </a:r>
            <a:endParaRPr lang="ko-KR" altLang="en-US" kern="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72996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3292D9E-389A-404E-BDF7-DB7CFE31BE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사회 초년생에게 권고 사항</a:t>
            </a:r>
            <a:endParaRPr lang="ko-KR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B9B0671-ED8F-40F6-BD57-90461EB50479}"/>
              </a:ext>
            </a:extLst>
          </p:cNvPr>
          <p:cNvSpPr txBox="1"/>
          <p:nvPr/>
        </p:nvSpPr>
        <p:spPr>
          <a:xfrm>
            <a:off x="251520" y="1052736"/>
            <a:ext cx="856895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 smtClean="0"/>
              <a:t>좋은 직장보다는 자신에게 맞는 직장을 선택합니다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 smtClean="0"/>
              <a:t>한 직장을 오래 다닐 수 있어야 합니다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인생은 깁니다</a:t>
            </a:r>
            <a:r>
              <a:rPr lang="en-US" altLang="ko-KR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 smtClean="0"/>
              <a:t>평생 필수 과목 </a:t>
            </a:r>
            <a:r>
              <a:rPr lang="en-US" altLang="ko-KR" dirty="0" smtClean="0"/>
              <a:t>: </a:t>
            </a:r>
            <a:r>
              <a:rPr lang="ko-KR" altLang="en-US" dirty="0" smtClean="0"/>
              <a:t>공부</a:t>
            </a:r>
            <a:r>
              <a:rPr lang="en-US" altLang="ko-KR" dirty="0" smtClean="0"/>
              <a:t>, </a:t>
            </a:r>
            <a:r>
              <a:rPr lang="ko-KR" altLang="en-US" dirty="0" smtClean="0"/>
              <a:t>운동</a:t>
            </a:r>
            <a:endParaRPr lang="en-US" altLang="ko-KR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 smtClean="0"/>
              <a:t>성공하는 사람 </a:t>
            </a:r>
            <a:r>
              <a:rPr lang="en-US" altLang="ko-KR" dirty="0" smtClean="0"/>
              <a:t>-&gt; </a:t>
            </a:r>
            <a:r>
              <a:rPr lang="ko-KR" altLang="en-US" dirty="0" smtClean="0"/>
              <a:t>혁신적인 변화를 만들어 내는 사람</a:t>
            </a:r>
            <a:endParaRPr lang="en-US" altLang="ko-KR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 smtClean="0"/>
              <a:t>인생 </a:t>
            </a:r>
            <a:r>
              <a:rPr lang="ko-KR" altLang="en-US" dirty="0" err="1" smtClean="0"/>
              <a:t>버킷</a:t>
            </a:r>
            <a:r>
              <a:rPr lang="ko-KR" altLang="en-US" dirty="0" smtClean="0"/>
              <a:t> 리스트 작성하고 달성하기</a:t>
            </a:r>
            <a:endParaRPr lang="en-US" altLang="ko-KR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 smtClean="0"/>
              <a:t>경계해야할 것 </a:t>
            </a:r>
            <a:r>
              <a:rPr lang="en-US" altLang="ko-KR" dirty="0" smtClean="0"/>
              <a:t>: </a:t>
            </a:r>
            <a:r>
              <a:rPr lang="ko-KR" altLang="en-US" dirty="0" smtClean="0"/>
              <a:t>편한 것</a:t>
            </a:r>
            <a:r>
              <a:rPr lang="en-US" altLang="ko-KR" dirty="0" smtClean="0"/>
              <a:t>, </a:t>
            </a:r>
            <a:r>
              <a:rPr lang="ko-KR" altLang="en-US" dirty="0" smtClean="0"/>
              <a:t>재미있는 것</a:t>
            </a:r>
            <a:r>
              <a:rPr lang="en-US" altLang="ko-KR" dirty="0" smtClean="0"/>
              <a:t>, </a:t>
            </a:r>
            <a:r>
              <a:rPr lang="ko-KR" altLang="en-US" dirty="0" smtClean="0"/>
              <a:t>단 음식</a:t>
            </a:r>
            <a:r>
              <a:rPr lang="en-US" altLang="ko-KR" dirty="0" smtClean="0"/>
              <a:t>, </a:t>
            </a:r>
            <a:r>
              <a:rPr lang="ko-KR" altLang="en-US" dirty="0" smtClean="0"/>
              <a:t>중독적인 것</a:t>
            </a:r>
            <a:r>
              <a:rPr lang="en-US" altLang="ko-KR" dirty="0" smtClean="0"/>
              <a:t>, </a:t>
            </a:r>
            <a:r>
              <a:rPr lang="ko-KR" altLang="en-US" dirty="0" smtClean="0"/>
              <a:t>돈 관계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46710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1"/>
          <p:cNvSpPr>
            <a:spLocks noChangeArrowheads="1"/>
          </p:cNvSpPr>
          <p:nvPr/>
        </p:nvSpPr>
        <p:spPr bwMode="auto">
          <a:xfrm>
            <a:off x="564725" y="2828636"/>
            <a:ext cx="620004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2E3C48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1"/>
                  </a:outerShdw>
                </a:effectLst>
              </a14:hiddenEffects>
            </a:ext>
          </a:extLst>
        </p:spPr>
        <p:txBody>
          <a:bodyPr wrap="square" lIns="0" rIns="0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</a:pPr>
            <a:r>
              <a:rPr kumimoji="1" lang="ko-KR" altLang="en-US" sz="4000" b="1" dirty="0">
                <a:solidFill>
                  <a:srgbClr val="003069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감사합니다</a:t>
            </a:r>
            <a:endParaRPr kumimoji="1" lang="en-US" altLang="ko-KR" sz="4000" b="1" dirty="0">
              <a:solidFill>
                <a:srgbClr val="003069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79082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EAECC"/>
            </a:gs>
            <a:gs pos="100000">
              <a:srgbClr val="7199BD"/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28575" cap="flat" cmpd="sng" algn="ctr">
              <a:solidFill>
                <a:srgbClr val="C54426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25400" dir="16200000" algn="ctr" rotWithShape="0">
                  <a:srgbClr val="C0C0C0"/>
                </a:outerShdw>
              </a:effectLst>
            </a14:hiddenEffects>
          </a:ext>
        </a:extLst>
      </a:spPr>
      <a:bodyPr vert="horz" wrap="none" lIns="72000" tIns="36000" rIns="0" bIns="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맑은 고딕" pitchFamily="50" charset="-127"/>
            <a:ea typeface="맑은 고딕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EAECC"/>
            </a:gs>
            <a:gs pos="100000">
              <a:srgbClr val="7199BD"/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28575" cap="flat" cmpd="sng" algn="ctr">
              <a:solidFill>
                <a:srgbClr val="C54426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25400" dir="16200000" algn="ctr" rotWithShape="0">
                  <a:srgbClr val="C0C0C0"/>
                </a:outerShdw>
              </a:effectLst>
            </a14:hiddenEffects>
          </a:ext>
        </a:extLst>
      </a:spPr>
      <a:bodyPr vert="horz" wrap="none" lIns="72000" tIns="36000" rIns="0" bIns="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맑은 고딕" pitchFamily="50" charset="-127"/>
            <a:ea typeface="맑은 고딕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EAECC"/>
            </a:gs>
            <a:gs pos="100000">
              <a:srgbClr val="7199BD"/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28575" cap="flat" cmpd="sng" algn="ctr">
              <a:solidFill>
                <a:srgbClr val="C54426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25400" dir="16200000" algn="ctr" rotWithShape="0">
                  <a:srgbClr val="C0C0C0"/>
                </a:outerShdw>
              </a:effectLst>
            </a14:hiddenEffects>
          </a:ext>
        </a:extLst>
      </a:spPr>
      <a:bodyPr vert="horz" wrap="none" lIns="72000" tIns="36000" rIns="0" bIns="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맑은 고딕" pitchFamily="50" charset="-127"/>
            <a:ea typeface="맑은 고딕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EAECC"/>
            </a:gs>
            <a:gs pos="100000">
              <a:srgbClr val="7199BD"/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28575" cap="flat" cmpd="sng" algn="ctr">
              <a:solidFill>
                <a:srgbClr val="C54426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25400" dir="16200000" algn="ctr" rotWithShape="0">
                  <a:srgbClr val="C0C0C0"/>
                </a:outerShdw>
              </a:effectLst>
            </a14:hiddenEffects>
          </a:ext>
        </a:extLst>
      </a:spPr>
      <a:bodyPr vert="horz" wrap="none" lIns="72000" tIns="36000" rIns="0" bIns="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맑은 고딕" pitchFamily="50" charset="-127"/>
            <a:ea typeface="맑은 고딕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408</TotalTime>
  <Words>1028</Words>
  <Application>Microsoft Office PowerPoint</Application>
  <PresentationFormat>화면 슬라이드 쇼(4:3)</PresentationFormat>
  <Paragraphs>327</Paragraphs>
  <Slides>31</Slides>
  <Notes>3</Notes>
  <HiddenSlides>0</HiddenSlides>
  <MMClips>0</MMClips>
  <ScaleCrop>false</ScaleCrop>
  <HeadingPairs>
    <vt:vector size="6" baseType="variant">
      <vt:variant>
        <vt:lpstr>사용한 글꼴</vt:lpstr>
      </vt:variant>
      <vt:variant>
        <vt:i4>11</vt:i4>
      </vt:variant>
      <vt:variant>
        <vt:lpstr>테마</vt:lpstr>
      </vt:variant>
      <vt:variant>
        <vt:i4>3</vt:i4>
      </vt:variant>
      <vt:variant>
        <vt:lpstr>슬라이드 제목</vt:lpstr>
      </vt:variant>
      <vt:variant>
        <vt:i4>31</vt:i4>
      </vt:variant>
    </vt:vector>
  </HeadingPairs>
  <TitlesOfParts>
    <vt:vector size="45" baseType="lpstr">
      <vt:lpstr>Arial Unicode MS</vt:lpstr>
      <vt:lpstr>HY견고딕</vt:lpstr>
      <vt:lpstr>HY헤드라인M</vt:lpstr>
      <vt:lpstr>Noto Sans</vt:lpstr>
      <vt:lpstr>굴림</vt:lpstr>
      <vt:lpstr>나눔고딕</vt:lpstr>
      <vt:lpstr>나눔고딕 ExtraBold</vt:lpstr>
      <vt:lpstr>뉴티맥스고딕MS</vt:lpstr>
      <vt:lpstr>맑은 고딕</vt:lpstr>
      <vt:lpstr>Arial</vt:lpstr>
      <vt:lpstr>Wingdings</vt:lpstr>
      <vt:lpstr>Office 테마</vt:lpstr>
      <vt:lpstr>기본 디자인</vt:lpstr>
      <vt:lpstr>1_기본 디자인</vt:lpstr>
      <vt:lpstr>PowerPoint 프레젠테이션</vt:lpstr>
      <vt:lpstr>PowerPoint 프레젠테이션</vt:lpstr>
      <vt:lpstr>PowerPoint 프레젠테이션</vt:lpstr>
      <vt:lpstr>저서</vt:lpstr>
      <vt:lpstr>플랫폼 회사 + 당토</vt:lpstr>
      <vt:lpstr>이정문화백 ‘서기 2000년대의 생활의 이모저모(1965)’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사회 초년생에게 권고 사항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Tmax</dc:creator>
  <cp:lastModifiedBy>김동철</cp:lastModifiedBy>
  <cp:revision>46</cp:revision>
  <dcterms:created xsi:type="dcterms:W3CDTF">2016-03-03T07:53:47Z</dcterms:created>
  <dcterms:modified xsi:type="dcterms:W3CDTF">2022-05-09T01:45:38Z</dcterms:modified>
</cp:coreProperties>
</file>