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66" r:id="rId7"/>
    <p:sldId id="267" r:id="rId8"/>
    <p:sldId id="260" r:id="rId9"/>
    <p:sldId id="262" r:id="rId10"/>
  </p:sldIdLst>
  <p:sldSz cx="6858000" cy="9144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>
      <p:cViewPr varScale="1">
        <p:scale>
          <a:sx n="87" d="100"/>
          <a:sy n="87" d="100"/>
        </p:scale>
        <p:origin x="282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9B2D5-C8A4-446E-879D-05BB89CF757A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003F2-C298-4CA1-81FF-70A2C4089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06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003F2-C298-4CA1-81FF-70A2C4089D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41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CE9-B8BE-4CEA-83E8-C20B84F68ABF}" type="datetimeFigureOut">
              <a:rPr lang="ko-KR" altLang="en-US" smtClean="0"/>
              <a:pPr/>
              <a:t>2020-02-18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17" t="3289" r="52672" b="38755"/>
          <a:stretch>
            <a:fillRect/>
          </a:stretch>
        </p:blipFill>
        <p:spPr bwMode="auto">
          <a:xfrm>
            <a:off x="404664" y="2699792"/>
            <a:ext cx="590465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0"/>
          <p:cNvSpPr>
            <a:spLocks noChangeArrowheads="1"/>
          </p:cNvSpPr>
          <p:nvPr/>
        </p:nvSpPr>
        <p:spPr bwMode="auto">
          <a:xfrm>
            <a:off x="0" y="1043608"/>
            <a:ext cx="208915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❖</a:t>
            </a:r>
            <a:r>
              <a:rPr lang="ko-KR" altLang="en-US" sz="1300" b="1" dirty="0">
                <a:solidFill>
                  <a:schemeClr val="bg1"/>
                </a:solidFill>
              </a:rPr>
              <a:t> 메뉴 진행 화면 안내</a:t>
            </a:r>
          </a:p>
        </p:txBody>
      </p:sp>
      <p:pic>
        <p:nvPicPr>
          <p:cNvPr id="6" name="Picture 4" descr="S20_PPT_3-01"/>
          <p:cNvPicPr>
            <a:picLocks noChangeAspect="1" noChangeArrowheads="1"/>
          </p:cNvPicPr>
          <p:nvPr/>
        </p:nvPicPr>
        <p:blipFill>
          <a:blip r:embed="rId3" cstate="print"/>
          <a:srcRect b="89096"/>
          <a:stretch>
            <a:fillRect/>
          </a:stretch>
        </p:blipFill>
        <p:spPr bwMode="auto">
          <a:xfrm>
            <a:off x="0" y="0"/>
            <a:ext cx="685800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0"/>
          <p:cNvSpPr>
            <a:spLocks noChangeArrowheads="1"/>
          </p:cNvSpPr>
          <p:nvPr/>
        </p:nvSpPr>
        <p:spPr bwMode="auto">
          <a:xfrm>
            <a:off x="404664" y="1475656"/>
            <a:ext cx="590550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 err="1">
                <a:solidFill>
                  <a:schemeClr val="bg1"/>
                </a:solidFill>
              </a:rPr>
              <a:t>싸이트주소</a:t>
            </a:r>
            <a:r>
              <a:rPr lang="ko-KR" altLang="en-US" sz="1300" b="1" dirty="0">
                <a:solidFill>
                  <a:schemeClr val="bg1"/>
                </a:solidFill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</a:rPr>
              <a:t>: </a:t>
            </a:r>
            <a:r>
              <a:rPr lang="en-US" altLang="ko-KR" sz="1300" b="1" dirty="0" smtClean="0">
                <a:solidFill>
                  <a:schemeClr val="bg1"/>
                </a:solidFill>
              </a:rPr>
              <a:t>https://bank.shinhan.com/index.jsp#253300000000</a:t>
            </a:r>
            <a:endParaRPr lang="ko-KR" altLang="en-US" sz="1300" b="1" dirty="0">
              <a:solidFill>
                <a:schemeClr val="bg1"/>
              </a:solidFill>
            </a:endParaRPr>
          </a:p>
        </p:txBody>
      </p:sp>
      <p:sp>
        <p:nvSpPr>
          <p:cNvPr id="9" name="타원 36"/>
          <p:cNvSpPr>
            <a:spLocks noChangeArrowheads="1"/>
          </p:cNvSpPr>
          <p:nvPr/>
        </p:nvSpPr>
        <p:spPr bwMode="auto">
          <a:xfrm>
            <a:off x="188640" y="140364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1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0" name="Group 39"/>
          <p:cNvGrpSpPr>
            <a:grpSpLocks noGrp="1"/>
          </p:cNvGrpSpPr>
          <p:nvPr/>
        </p:nvGrpSpPr>
        <p:grpSpPr bwMode="auto">
          <a:xfrm>
            <a:off x="2204864" y="1763688"/>
            <a:ext cx="1636545" cy="576698"/>
            <a:chOff x="1564" y="3863"/>
            <a:chExt cx="825" cy="202"/>
          </a:xfrm>
        </p:grpSpPr>
        <p:pic>
          <p:nvPicPr>
            <p:cNvPr id="11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45" y="3863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1564" y="3974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3" name="Line 35"/>
          <p:cNvSpPr>
            <a:spLocks noChangeShapeType="1"/>
          </p:cNvSpPr>
          <p:nvPr/>
        </p:nvSpPr>
        <p:spPr bwMode="auto">
          <a:xfrm flipH="1" flipV="1">
            <a:off x="1556792" y="1835696"/>
            <a:ext cx="1800200" cy="216024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타원 36"/>
          <p:cNvSpPr>
            <a:spLocks noChangeArrowheads="1"/>
          </p:cNvSpPr>
          <p:nvPr/>
        </p:nvSpPr>
        <p:spPr bwMode="auto">
          <a:xfrm>
            <a:off x="4797152" y="6516216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2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5" name="Group 39"/>
          <p:cNvGrpSpPr>
            <a:grpSpLocks/>
          </p:cNvGrpSpPr>
          <p:nvPr/>
        </p:nvGrpSpPr>
        <p:grpSpPr bwMode="auto">
          <a:xfrm>
            <a:off x="4869160" y="6732240"/>
            <a:ext cx="720725" cy="433388"/>
            <a:chOff x="2380" y="3656"/>
            <a:chExt cx="454" cy="273"/>
          </a:xfrm>
        </p:grpSpPr>
        <p:pic>
          <p:nvPicPr>
            <p:cNvPr id="16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0" y="3656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2380" y="3838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8" name="Line 35"/>
          <p:cNvSpPr>
            <a:spLocks noChangeShapeType="1"/>
          </p:cNvSpPr>
          <p:nvPr/>
        </p:nvSpPr>
        <p:spPr bwMode="auto">
          <a:xfrm flipH="1" flipV="1">
            <a:off x="3717032" y="6660232"/>
            <a:ext cx="1152128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21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1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32656" y="32352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한양대학교  학생증  예약등록  절차    </a:t>
            </a:r>
            <a:endParaRPr lang="ko-KR" altLang="en-US" b="1" dirty="0">
              <a:solidFill>
                <a:srgbClr val="0B19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512" t="391" r="51223" b="3649"/>
          <a:stretch>
            <a:fillRect/>
          </a:stretch>
        </p:blipFill>
        <p:spPr bwMode="auto">
          <a:xfrm>
            <a:off x="5815" y="539552"/>
            <a:ext cx="6858000" cy="72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144" y="8172400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933056" y="8244408"/>
            <a:ext cx="720080" cy="25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  <a:latin typeface="굴림" charset="-127"/>
                <a:ea typeface="굴림" charset="-127"/>
              </a:rPr>
              <a:t>클릭</a:t>
            </a:r>
          </a:p>
        </p:txBody>
      </p:sp>
      <p:sp>
        <p:nvSpPr>
          <p:cNvPr id="7" name="Line 35"/>
          <p:cNvSpPr>
            <a:spLocks noChangeShapeType="1"/>
          </p:cNvSpPr>
          <p:nvPr/>
        </p:nvSpPr>
        <p:spPr bwMode="auto">
          <a:xfrm flipH="1" flipV="1">
            <a:off x="3573016" y="7668344"/>
            <a:ext cx="1178313" cy="648072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437112" y="7812360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3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2636912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0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2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260648" y="7956376"/>
            <a:ext cx="2304256" cy="51552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b="1" dirty="0" smtClean="0">
                <a:latin typeface="나눔고딕 ExtraBold" pitchFamily="50" charset="-127"/>
                <a:ea typeface="나눔고딕 ExtraBold" pitchFamily="50" charset="-127"/>
              </a:rPr>
              <a:t>인터넷 금융신청 정보제공 동의 </a:t>
            </a:r>
            <a:endParaRPr lang="en-US" altLang="ko-KR" sz="11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동의함  클릭 </a:t>
            </a:r>
            <a:r>
              <a:rPr lang="ko-KR" altLang="en-US" sz="11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후 확인</a:t>
            </a:r>
            <a:endParaRPr lang="ko-KR" altLang="en-US" sz="11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3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365" t="4220" r="52255" b="19284"/>
          <a:stretch>
            <a:fillRect/>
          </a:stretch>
        </p:blipFill>
        <p:spPr bwMode="auto">
          <a:xfrm>
            <a:off x="188640" y="539552"/>
            <a:ext cx="6408712" cy="502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3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149080" y="536408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4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5104" y="5796136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35"/>
          <p:cNvSpPr>
            <a:spLocks noChangeShapeType="1"/>
          </p:cNvSpPr>
          <p:nvPr/>
        </p:nvSpPr>
        <p:spPr bwMode="auto">
          <a:xfrm flipH="1" flipV="1">
            <a:off x="3573014" y="5436096"/>
            <a:ext cx="864098" cy="524025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4" name="Picture 2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 Box 26"/>
          <p:cNvSpPr txBox="1">
            <a:spLocks noChangeArrowheads="1"/>
          </p:cNvSpPr>
          <p:nvPr/>
        </p:nvSpPr>
        <p:spPr bwMode="auto">
          <a:xfrm>
            <a:off x="404664" y="5652120"/>
            <a:ext cx="3312368" cy="285462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신청고객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대학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대학생</a:t>
            </a:r>
            <a:r>
              <a:rPr lang="en-US" altLang="ko-KR" sz="1000" b="1" dirty="0" smtClean="0">
                <a:ea typeface="나눔고딕 ExtraBold" pitchFamily="50" charset="-127"/>
              </a:rPr>
              <a:t>/</a:t>
            </a:r>
            <a:r>
              <a:rPr lang="ko-KR" altLang="en-US" sz="1000" b="1" dirty="0" smtClean="0">
                <a:ea typeface="나눔고딕 ExtraBold" pitchFamily="50" charset="-127"/>
              </a:rPr>
              <a:t>임직원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  <a:r>
              <a:rPr lang="ko-KR" altLang="en-US" sz="1000" b="1" dirty="0" smtClean="0">
                <a:ea typeface="나눔고딕 ExtraBold" pitchFamily="50" charset="-127"/>
              </a:rPr>
              <a:t>고객 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8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신청인 성명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3. </a:t>
            </a:r>
            <a:r>
              <a:rPr lang="ko-KR" altLang="en-US" sz="1000" b="1" dirty="0" smtClean="0">
                <a:ea typeface="나눔고딕 ExtraBold" pitchFamily="50" charset="-127"/>
              </a:rPr>
              <a:t>신청인 생년월일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뒤 </a:t>
            </a:r>
            <a:r>
              <a:rPr lang="en-US" altLang="ko-KR" sz="1000" b="1" dirty="0" smtClean="0">
                <a:ea typeface="나눔고딕 ExtraBold" pitchFamily="50" charset="-127"/>
              </a:rPr>
              <a:t>4</a:t>
            </a:r>
            <a:r>
              <a:rPr lang="ko-KR" altLang="en-US" sz="1000" b="1" dirty="0" smtClean="0">
                <a:ea typeface="나눔고딕 ExtraBold" pitchFamily="50" charset="-127"/>
              </a:rPr>
              <a:t>자리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학교선택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err="1" smtClean="0">
                <a:solidFill>
                  <a:srgbClr val="0000FF"/>
                </a:solidFill>
                <a:ea typeface="나눔고딕 ExtraBold" pitchFamily="50" charset="-127"/>
              </a:rPr>
              <a:t>캠퍼스별</a:t>
            </a:r>
            <a:r>
              <a:rPr lang="ko-KR" altLang="en-US" sz="1000" b="1" dirty="0" smtClean="0">
                <a:solidFill>
                  <a:srgbClr val="0000FF"/>
                </a:solidFill>
                <a:ea typeface="나눔고딕 ExtraBold" pitchFamily="50" charset="-127"/>
              </a:rPr>
              <a:t> 학교 선택</a:t>
            </a:r>
            <a:endParaRPr lang="en-US" altLang="ko-KR" sz="1000" b="1" dirty="0" smtClean="0">
              <a:solidFill>
                <a:srgbClr val="0000FF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  <a:r>
              <a:rPr lang="en-US" altLang="ko-KR" sz="1050" b="1" dirty="0" smtClean="0">
                <a:ea typeface="나눔고딕 ExtraBold" pitchFamily="50" charset="-127"/>
              </a:rPr>
              <a:t>- </a:t>
            </a:r>
            <a:r>
              <a:rPr lang="ko-KR" altLang="en-US" sz="1050" b="1" dirty="0" smtClean="0">
                <a:ea typeface="나눔고딕 ExtraBold" pitchFamily="50" charset="-127"/>
              </a:rPr>
              <a:t>한양대학교 </a:t>
            </a:r>
            <a:r>
              <a:rPr lang="en-US" altLang="ko-KR" sz="1050" b="1" dirty="0">
                <a:ea typeface="나눔고딕 ExtraBold" pitchFamily="50" charset="-127"/>
              </a:rPr>
              <a:t>: </a:t>
            </a:r>
            <a:r>
              <a:rPr lang="ko-KR" altLang="en-US" sz="1050" b="1" dirty="0">
                <a:ea typeface="나눔고딕 ExtraBold" pitchFamily="50" charset="-127"/>
              </a:rPr>
              <a:t>서울캠퍼스 학생</a:t>
            </a:r>
            <a:endParaRPr lang="en-US" altLang="ko-KR" sz="105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  - </a:t>
            </a:r>
            <a:r>
              <a:rPr lang="ko-KR" altLang="en-US" sz="1100" b="1" dirty="0">
                <a:solidFill>
                  <a:srgbClr val="FF0000"/>
                </a:solidFill>
                <a:ea typeface="나눔고딕 ExtraBold" pitchFamily="50" charset="-127"/>
              </a:rPr>
              <a:t>한양대학교 </a:t>
            </a: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ERICA </a:t>
            </a:r>
            <a:r>
              <a:rPr lang="ko-KR" altLang="en-US" sz="1100" b="1" dirty="0">
                <a:solidFill>
                  <a:srgbClr val="FF0000"/>
                </a:solidFill>
                <a:ea typeface="나눔고딕 ExtraBold" pitchFamily="50" charset="-127"/>
              </a:rPr>
              <a:t>캠퍼스 </a:t>
            </a:r>
            <a:r>
              <a:rPr lang="en-US" altLang="ko-KR" sz="1100" b="1" dirty="0">
                <a:solidFill>
                  <a:srgbClr val="FF0000"/>
                </a:solidFill>
                <a:ea typeface="나눔고딕 ExtraBold" pitchFamily="50" charset="-127"/>
              </a:rPr>
              <a:t>: </a:t>
            </a:r>
            <a:r>
              <a:rPr lang="en-US" altLang="ko-KR" sz="1100" b="1" dirty="0" smtClean="0">
                <a:solidFill>
                  <a:srgbClr val="FF0000"/>
                </a:solidFill>
                <a:ea typeface="나눔고딕 ExtraBold" pitchFamily="50" charset="-127"/>
              </a:rPr>
              <a:t>ERICA</a:t>
            </a:r>
            <a:r>
              <a:rPr lang="ko-KR" altLang="en-US" sz="1100" b="1" dirty="0" smtClean="0">
                <a:solidFill>
                  <a:srgbClr val="FF0000"/>
                </a:solidFill>
                <a:ea typeface="나눔고딕 ExtraBold" pitchFamily="50" charset="-127"/>
              </a:rPr>
              <a:t>캠퍼스 학생</a:t>
            </a:r>
            <a:endParaRPr lang="en-US" altLang="ko-KR" sz="1100" b="1" dirty="0">
              <a:solidFill>
                <a:srgbClr val="FF0000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err="1" smtClean="0">
                <a:ea typeface="나눔고딕 ExtraBold" pitchFamily="50" charset="-127"/>
              </a:rPr>
              <a:t>학과명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학생번호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000" dirty="0" smtClean="0">
                <a:solidFill>
                  <a:srgbClr val="C00000"/>
                </a:solidFill>
                <a:ea typeface="나눔고딕 ExtraBold" pitchFamily="50" charset="-127"/>
              </a:rPr>
              <a:t>  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학과명과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학생번호가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틀릴 경우 발급이 불가하오니 </a:t>
            </a:r>
            <a:endParaRPr lang="en-US" altLang="ko-KR" sz="1000" b="1" dirty="0" smtClean="0">
              <a:solidFill>
                <a:srgbClr val="FF0000"/>
              </a:solidFill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000" b="1" dirty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정확히 입력바람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/>
          <p:cNvSpPr txBox="1">
            <a:spLocks noGrp="1"/>
          </p:cNvSpPr>
          <p:nvPr/>
        </p:nvSpPr>
        <p:spPr bwMode="auto">
          <a:xfrm>
            <a:off x="4005064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4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692696" y="7164288"/>
            <a:ext cx="5040560" cy="150656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여부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체크</a:t>
            </a:r>
            <a:r>
              <a:rPr lang="en-US" altLang="ko-KR" sz="1000" b="1" dirty="0" smtClean="0">
                <a:ea typeface="나눔고딕 ExtraBold" pitchFamily="50" charset="-127"/>
              </a:rPr>
              <a:t>,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S20 </a:t>
            </a:r>
            <a:r>
              <a:rPr lang="ko-KR" altLang="en-US" sz="1000" b="1" dirty="0" smtClean="0">
                <a:ea typeface="나눔고딕 ExtraBold" pitchFamily="50" charset="-127"/>
              </a:rPr>
              <a:t>통장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비밀번호 </a:t>
            </a:r>
            <a:r>
              <a:rPr lang="en-US" altLang="ko-KR" sz="1000" b="1" dirty="0" smtClean="0">
                <a:ea typeface="나눔고딕 ExtraBold" pitchFamily="50" charset="-127"/>
              </a:rPr>
              <a:t>: 4</a:t>
            </a:r>
            <a:r>
              <a:rPr lang="ko-KR" altLang="en-US" sz="1000" b="1" dirty="0" smtClean="0">
                <a:ea typeface="나눔고딕 ExtraBold" pitchFamily="50" charset="-127"/>
              </a:rPr>
              <a:t>자리 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생년월일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전화번호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일련번호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동일번호 사용불가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</a:t>
            </a:r>
            <a:r>
              <a:rPr lang="ko-KR" altLang="en-US" sz="1000" b="1" dirty="0" smtClean="0">
                <a:ea typeface="나눔고딕 ExtraBold" pitchFamily="50" charset="-127"/>
              </a:rPr>
              <a:t> 평생계좌 서비스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사용 또는 미사용에 체크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err="1" smtClean="0">
                <a:ea typeface="나눔고딕 ExtraBold" pitchFamily="50" charset="-127"/>
              </a:rPr>
              <a:t>인터넷뱅킹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인터넷</a:t>
            </a:r>
            <a:r>
              <a:rPr lang="en-US" altLang="ko-KR" sz="1000" b="1" dirty="0" smtClean="0">
                <a:ea typeface="나눔고딕 ExtraBold" pitchFamily="50" charset="-127"/>
              </a:rPr>
              <a:t>+</a:t>
            </a:r>
            <a:r>
              <a:rPr lang="ko-KR" altLang="en-US" sz="1000" b="1" dirty="0" err="1" smtClean="0">
                <a:ea typeface="나눔고딕 ExtraBold" pitchFamily="50" charset="-127"/>
              </a:rPr>
              <a:t>스마트폰</a:t>
            </a:r>
            <a:r>
              <a:rPr lang="ko-KR" altLang="en-US" sz="1000" b="1" dirty="0" smtClean="0">
                <a:ea typeface="나눔고딕 ExtraBold" pitchFamily="50" charset="-127"/>
              </a:rPr>
              <a:t> 선택 후 약관동의 체크 및 약관보기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                         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SOL </a:t>
            </a:r>
            <a:r>
              <a:rPr lang="ko-KR" altLang="en-US" sz="1000" b="1" dirty="0" err="1" smtClean="0">
                <a:ea typeface="나눔고딕 ExtraBold" pitchFamily="50" charset="-127"/>
              </a:rPr>
              <a:t>알리미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1-</a:t>
            </a:r>
            <a:r>
              <a:rPr lang="ko-KR" altLang="en-US" sz="1000" b="1" dirty="0" smtClean="0">
                <a:ea typeface="나눔고딕 ExtraBold" pitchFamily="50" charset="-127"/>
              </a:rPr>
              <a:t>신청 선택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64" y="683568"/>
            <a:ext cx="6093296" cy="640871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32656" y="0"/>
            <a:ext cx="5832648" cy="683568"/>
            <a:chOff x="260648" y="0"/>
            <a:chExt cx="5832648" cy="611560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9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562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5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548680" y="6732240"/>
            <a:ext cx="3744416" cy="195899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영문 성명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err="1" smtClean="0">
                <a:ea typeface="나눔고딕 ExtraBold" pitchFamily="50" charset="-127"/>
              </a:rPr>
              <a:t>이메일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주소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자택전화번호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이용명세서 </a:t>
            </a:r>
            <a:r>
              <a:rPr lang="en-US" altLang="ko-KR" sz="1000" b="1" dirty="0" smtClean="0">
                <a:ea typeface="나눔고딕 ExtraBold" pitchFamily="50" charset="-127"/>
              </a:rPr>
              <a:t>– </a:t>
            </a:r>
            <a:r>
              <a:rPr lang="ko-KR" altLang="en-US" sz="1000" b="1" dirty="0" smtClean="0">
                <a:ea typeface="나눔고딕 ExtraBold" pitchFamily="50" charset="-127"/>
              </a:rPr>
              <a:t>보안</a:t>
            </a:r>
            <a:r>
              <a:rPr lang="en-US" altLang="ko-KR" sz="1000" b="1" dirty="0" smtClean="0">
                <a:ea typeface="나눔고딕 ExtraBold" pitchFamily="50" charset="-127"/>
              </a:rPr>
              <a:t>E-Mail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 SMS </a:t>
            </a:r>
            <a:r>
              <a:rPr lang="ko-KR" altLang="en-US" sz="1000" b="1" dirty="0" smtClean="0">
                <a:ea typeface="나눔고딕 ExtraBold" pitchFamily="50" charset="-127"/>
              </a:rPr>
              <a:t>유료서비스 신청여부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latin typeface="나눔고딕 ExtraBold" pitchFamily="50" charset="-127"/>
                <a:ea typeface="나눔고딕 ExtraBold" pitchFamily="50" charset="-127"/>
              </a:rPr>
              <a:t>세가지 중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선택</a:t>
            </a:r>
            <a:endParaRPr lang="en-US" altLang="ko-KR" sz="1000" b="1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❶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신청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200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원 수수료발생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❷ </a:t>
            </a:r>
            <a:r>
              <a:rPr lang="ko-KR" altLang="en-US" sz="1000" b="1" dirty="0" err="1" smtClean="0">
                <a:latin typeface="나눔고딕 ExtraBold" pitchFamily="50" charset="-127"/>
                <a:ea typeface="나눔고딕 ExtraBold" pitchFamily="50" charset="-127"/>
              </a:rPr>
              <a:t>미신청</a:t>
            </a:r>
            <a:endParaRPr lang="en-US" altLang="ko-KR" sz="10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❸ 5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만원이상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무료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       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예약접수 신청하기 클릭</a:t>
            </a: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t="66862" r="51750" b="4115"/>
          <a:stretch>
            <a:fillRect/>
          </a:stretch>
        </p:blipFill>
        <p:spPr bwMode="auto">
          <a:xfrm>
            <a:off x="-32657" y="4427984"/>
            <a:ext cx="686327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200" y="6660232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35"/>
          <p:cNvSpPr>
            <a:spLocks noChangeShapeType="1"/>
          </p:cNvSpPr>
          <p:nvPr/>
        </p:nvSpPr>
        <p:spPr bwMode="auto">
          <a:xfrm flipH="1" flipV="1">
            <a:off x="4149080" y="6372200"/>
            <a:ext cx="1080120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타원 35"/>
          <p:cNvSpPr>
            <a:spLocks noChangeArrowheads="1"/>
          </p:cNvSpPr>
          <p:nvPr/>
        </p:nvSpPr>
        <p:spPr bwMode="auto">
          <a:xfrm>
            <a:off x="4941168" y="6300192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5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" y="569218"/>
            <a:ext cx="6696075" cy="3714750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260648" y="16226"/>
            <a:ext cx="5832648" cy="539552"/>
            <a:chOff x="260648" y="0"/>
            <a:chExt cx="5832648" cy="611560"/>
          </a:xfrm>
        </p:grpSpPr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7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054" t="2725" r="52603" b="80837"/>
          <a:stretch/>
        </p:blipFill>
        <p:spPr bwMode="auto">
          <a:xfrm>
            <a:off x="260648" y="611560"/>
            <a:ext cx="63367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6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END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36712" y="2768736"/>
            <a:ext cx="4824535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예약을 하신 후 반드시 쏠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SOL(</a:t>
            </a:r>
            <a:r>
              <a:rPr lang="ko-KR" altLang="en-US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앱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예약 등록을 하시거나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은행에 방문하셔야 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쏠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(SOL)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앱으로 등록을 안하시거나 은행에 방문하지 않을 시 신청이 자동 취소됩니다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2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ext Box 44"/>
          <p:cNvSpPr txBox="1">
            <a:spLocks noChangeArrowheads="1"/>
          </p:cNvSpPr>
          <p:nvPr/>
        </p:nvSpPr>
        <p:spPr bwMode="auto">
          <a:xfrm>
            <a:off x="836712" y="4067944"/>
            <a:ext cx="4824535" cy="2923877"/>
          </a:xfrm>
          <a:prstGeom prst="rect">
            <a:avLst/>
          </a:prstGeom>
          <a:solidFill>
            <a:srgbClr val="C0C0C0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예약접수 완료 후 예약등록 절차안내</a:t>
            </a:r>
            <a:endParaRPr lang="en-US" altLang="ko-KR" sz="1300" b="1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7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은행방문 기간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2020.2.21(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3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~ 2020.3.02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지정한 날짜에 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SOL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앱을 이용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필수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하여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예약등록을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완료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수령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학생증 예약등록이 완료된 학생에 한해서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2020. 3.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이후 각 단과대학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행정팀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학생증을 수령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지참 필수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0BB95A6180AB5C41969B603FF391DE41" ma:contentTypeVersion="0" ma:contentTypeDescription="새 문서를 만듭니다." ma:contentTypeScope="" ma:versionID="fd0431ccb364fac4ca578047f546fec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83D75-90E0-4983-8C55-549040C13D11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C2AE350-2D39-437C-A0E2-A85D3B8FAA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067BAA-D259-4338-907F-63FC4A57A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366</Words>
  <Application>Microsoft Office PowerPoint</Application>
  <PresentationFormat>화면 슬라이드 쇼(4:3)</PresentationFormat>
  <Paragraphs>94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HY각헤드라인B</vt:lpstr>
      <vt:lpstr>굴림</vt:lpstr>
      <vt:lpstr>나눔고딕</vt:lpstr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shinhan</dc:creator>
  <cp:lastModifiedBy>user</cp:lastModifiedBy>
  <cp:revision>83</cp:revision>
  <cp:lastPrinted>2019-01-04T05:10:06Z</cp:lastPrinted>
  <dcterms:created xsi:type="dcterms:W3CDTF">2018-01-03T01:53:38Z</dcterms:created>
  <dcterms:modified xsi:type="dcterms:W3CDTF">2020-02-18T00:38:31Z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0x0101000BB95A6180AB5C41969B603FF391DE41</vt:lpwstr>
  </property>
</Properties>
</file>