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9144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1494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4/25/2019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4/25/2019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4/25/2019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4/25/2019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4/25/2019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65375" y="240614"/>
            <a:ext cx="5413248" cy="3917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1577340"/>
            <a:ext cx="82296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4/25/2019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odreamalbum.com/reservation" TargetMode="External"/><Relationship Id="rId2" Type="http://schemas.openxmlformats.org/officeDocument/2006/relationships/hyperlink" Target="mailto:rut6804@naver.co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1600" y="240614"/>
            <a:ext cx="6429756" cy="382156"/>
          </a:xfrm>
          <a:prstGeom prst="rect">
            <a:avLst/>
          </a:prstGeom>
          <a:ln>
            <a:noFill/>
          </a:ln>
        </p:spPr>
        <p:txBody>
          <a:bodyPr vert="horz" wrap="square" lIns="0" tIns="12700" rIns="0" bIns="0" rtlCol="0">
            <a:spAutoFit/>
          </a:bodyPr>
          <a:lstStyle/>
          <a:p>
            <a:pPr marL="64135">
              <a:lnSpc>
                <a:spcPct val="100000"/>
              </a:lnSpc>
              <a:spcBef>
                <a:spcPts val="100"/>
              </a:spcBef>
            </a:pPr>
            <a:r>
              <a:rPr spc="16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</a:t>
            </a:r>
            <a:r>
              <a:rPr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201</a:t>
            </a:r>
            <a:r>
              <a:rPr lang="en-US"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9</a:t>
            </a:r>
            <a:r>
              <a:rPr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spc="-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한양대 </a:t>
            </a:r>
            <a:r>
              <a:rPr spc="7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ERICA </a:t>
            </a:r>
            <a:r>
              <a:rPr spc="-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졸업사진 </a:t>
            </a:r>
            <a:r>
              <a:rPr spc="-2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촬영</a:t>
            </a:r>
            <a:r>
              <a:rPr spc="12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spc="4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안내]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00200" y="690499"/>
            <a:ext cx="5715000" cy="52899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1310"/>
              </a:lnSpc>
              <a:spcBef>
                <a:spcPts val="105"/>
              </a:spcBef>
            </a:pPr>
            <a:r>
              <a:rPr sz="1100" spc="5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201</a:t>
            </a:r>
            <a:r>
              <a:rPr lang="en-US" sz="1100" spc="5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9</a:t>
            </a:r>
            <a:r>
              <a:rPr sz="1100" spc="5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년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한양대 </a:t>
            </a:r>
            <a:r>
              <a:rPr sz="1100" spc="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ERICA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졸업앨범은 기존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졸업앨범(전체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학과 및 전체 학생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수록)이</a:t>
            </a:r>
            <a:r>
              <a:rPr sz="1100" spc="15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아닌</a:t>
            </a:r>
            <a:endParaRPr sz="11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  <a:p>
            <a:pPr marL="1905" algn="ctr">
              <a:lnSpc>
                <a:spcPts val="1430"/>
              </a:lnSpc>
            </a:pPr>
            <a:r>
              <a:rPr sz="1200" u="sng" spc="-300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Times New Roman"/>
              </a:rPr>
              <a:t> </a:t>
            </a:r>
            <a:r>
              <a:rPr sz="1200" u="sng" spc="-40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★개인의 </a:t>
            </a:r>
            <a:r>
              <a:rPr sz="1200" u="sng" spc="-15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상황에 맞게 선택할 수 있는 </a:t>
            </a:r>
            <a:r>
              <a:rPr sz="1200" u="sng" spc="-35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컨텐츠로★</a:t>
            </a:r>
            <a:r>
              <a:rPr sz="1200" spc="-35" dirty="0">
                <a:solidFill>
                  <a:srgbClr val="4471C4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다음과 같이</a:t>
            </a:r>
            <a:r>
              <a:rPr sz="1100" spc="3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진행됩니다!</a:t>
            </a:r>
            <a:endParaRPr sz="11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  <a:p>
            <a:pPr marL="635" algn="ctr">
              <a:lnSpc>
                <a:spcPct val="100000"/>
              </a:lnSpc>
              <a:spcBef>
                <a:spcPts val="15"/>
              </a:spcBef>
            </a:pPr>
            <a:r>
              <a:rPr sz="1100" spc="1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3가지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타입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중 원하는 방식으로 뜻 깊은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졸업앨범을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만들어</a:t>
            </a:r>
            <a:r>
              <a:rPr sz="1100" spc="10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보세요~^^</a:t>
            </a:r>
            <a:endParaRPr sz="11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7662618"/>
              </p:ext>
            </p:extLst>
          </p:nvPr>
        </p:nvGraphicFramePr>
        <p:xfrm>
          <a:off x="76201" y="1281175"/>
          <a:ext cx="8991600" cy="52952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107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6860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68608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83836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114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</a:t>
                      </a:r>
                      <a:r>
                        <a:rPr sz="1400" spc="2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</a:t>
                      </a:r>
                      <a:r>
                        <a:rPr sz="140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3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C</a:t>
                      </a:r>
                      <a:r>
                        <a:rPr sz="140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A4A4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97510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대상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30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lang="en-US"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</a:t>
                      </a:r>
                      <a:r>
                        <a:rPr sz="1100" spc="5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019</a:t>
                      </a:r>
                      <a:r>
                        <a:rPr sz="1100" spc="55" dirty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년 </a:t>
                      </a:r>
                      <a:r>
                        <a:rPr sz="1100" spc="45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8</a:t>
                      </a:r>
                      <a:r>
                        <a:rPr sz="1100" spc="45" dirty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월</a:t>
                      </a:r>
                      <a:r>
                        <a:rPr sz="1100" spc="-50" dirty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 err="1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졸업예정자</a:t>
                      </a:r>
                      <a:r>
                        <a:rPr 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/ 2020</a:t>
                      </a:r>
                      <a:r>
                        <a:rPr lang="ko-KR" alt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년 </a:t>
                      </a:r>
                      <a:r>
                        <a:rPr lang="en-US" altLang="ko-KR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</a:t>
                      </a:r>
                      <a:r>
                        <a:rPr lang="ko-KR" alt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월 졸업예정자</a:t>
                      </a:r>
                      <a:endParaRPr sz="1100" dirty="0">
                        <a:ln>
                          <a:solidFill>
                            <a:srgbClr val="FFC000">
                              <a:alpha val="30000"/>
                            </a:srgb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626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컨셉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희망 단위별</a:t>
                      </a:r>
                      <a:r>
                        <a:rPr sz="11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앨범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3335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3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“대학생활을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함께한 친구들과의 소중한</a:t>
                      </a:r>
                      <a:r>
                        <a:rPr sz="900" spc="-9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추억~”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미니</a:t>
                      </a:r>
                      <a:r>
                        <a:rPr sz="11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앨범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270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4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“나만의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작은 추억을</a:t>
                      </a:r>
                      <a:r>
                        <a:rPr sz="900" spc="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담아~”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졸업사진 액자만</a:t>
                      </a:r>
                      <a:r>
                        <a:rPr sz="11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구매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3335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“나는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한양대를</a:t>
                      </a:r>
                      <a:r>
                        <a:rPr sz="900" spc="-2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졸업하였습니다~”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626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참여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인원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72263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최소 5명~최대 40명</a:t>
                      </a:r>
                    </a:p>
                    <a:p>
                      <a:pPr marL="120650" marR="10096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“동아리, </a:t>
                      </a:r>
                      <a:r>
                        <a:rPr sz="90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스터디,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학과 </a:t>
                      </a:r>
                      <a:r>
                        <a:rPr sz="900" spc="-1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등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한양대 학생이라면 소속에  관계없이 우정앨범 형태로</a:t>
                      </a:r>
                      <a:r>
                        <a:rPr sz="900" spc="16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5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제작”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832485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위주의 촬영</a:t>
                      </a:r>
                    </a:p>
                    <a:p>
                      <a:pPr marL="140335" marR="120014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6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“군 </a:t>
                      </a:r>
                      <a:r>
                        <a:rPr sz="90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휴학,유학 </a:t>
                      </a:r>
                      <a:r>
                        <a:rPr sz="900" spc="-1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등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개인사정으로 같이 찍을 선후배가  많지 않다면 나만의 앨범으로</a:t>
                      </a:r>
                      <a:r>
                        <a:rPr sz="900" spc="2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5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제작”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촬영</a:t>
                      </a:r>
                    </a:p>
                    <a:p>
                      <a:pPr marL="121285" marR="9969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3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“졸업앨범은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부담스럽지만 대학 졸업을 간직하고 </a:t>
                      </a:r>
                      <a:r>
                        <a:rPr sz="900" spc="-1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싶 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다면 액자만</a:t>
                      </a:r>
                      <a:r>
                        <a:rPr sz="900" spc="8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5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제작”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01320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구성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83310" marR="244475" indent="-820419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3컷(학사모/야외/실내)+단체 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1컷+ 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그룹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1컷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3컷(학사모/야외/실내)+그룹 1컷</a:t>
                      </a: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1컷(학사모/야외/실내 중 택1)</a:t>
                      </a:r>
                    </a:p>
                  </a:txBody>
                  <a:tcPr marL="0" marR="0" marT="11557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01955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가격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60,000원/1인당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50,000원/1인당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4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35,000원~70,000원/1개당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0871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참고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사항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95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82880" indent="-85090">
                        <a:lnSpc>
                          <a:spcPct val="100000"/>
                        </a:lnSpc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사전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수요조사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선행</a:t>
                      </a:r>
                      <a:r>
                        <a:rPr sz="1000" spc="10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필수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82880" indent="-85090">
                        <a:lnSpc>
                          <a:spcPct val="100000"/>
                        </a:lnSpc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교수님 사진 등재 시 부수당 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5,000원</a:t>
                      </a:r>
                      <a:r>
                        <a:rPr sz="1000" spc="28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추가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82880" indent="-85090">
                        <a:lnSpc>
                          <a:spcPct val="100000"/>
                        </a:lnSpc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단위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별</a:t>
                      </a:r>
                      <a:r>
                        <a:rPr sz="1000" spc="3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상황에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맞게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일정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조정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가능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97790" marR="147955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그룹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구성원은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5명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이내 대상 제약 없이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자율 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구성,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없을 시 개인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1컷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추가로 대체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가능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97790" marR="158750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A타입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구매자가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추가로 구매 시 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5,000원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할  인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98425" marR="138430">
                        <a:lnSpc>
                          <a:spcPct val="100000"/>
                        </a:lnSpc>
                        <a:spcBef>
                          <a:spcPts val="290"/>
                        </a:spcBef>
                        <a:buChar char="-"/>
                        <a:tabLst>
                          <a:tab pos="184150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액자별 </a:t>
                      </a:r>
                      <a:r>
                        <a:rPr sz="10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가격적용(촬영비,인화비,수정비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모두  </a:t>
                      </a:r>
                      <a:r>
                        <a:rPr sz="10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포함)</a:t>
                      </a:r>
                    </a:p>
                    <a:p>
                      <a:pPr marL="98425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본인이 원하는</a:t>
                      </a:r>
                      <a:r>
                        <a:rPr sz="1000" spc="7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사진만 촬영 후 액자 선택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가능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98425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학사모 촬영 시</a:t>
                      </a:r>
                      <a:r>
                        <a:rPr sz="1000" spc="7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별도 복장 준비 필요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없음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98425" marR="140335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sz="1000" spc="8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또는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B타입 구매자가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추가로 구매 시 각 액  자별 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1만원</a:t>
                      </a:r>
                      <a:r>
                        <a:rPr sz="1000" spc="8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할인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683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8534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2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신청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방법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97790" marR="128270">
                        <a:lnSpc>
                          <a:spcPct val="100000"/>
                        </a:lnSpc>
                        <a:spcBef>
                          <a:spcPts val="290"/>
                        </a:spcBef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대표학생 1명이 졸업앨범 촬영업체 ㈜ 두드림  멀티미디어 담당자 메일로 접수: 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2"/>
                        </a:rPr>
                        <a:t> </a:t>
                      </a:r>
                      <a:r>
                        <a:rPr sz="1000" u="sng" spc="3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2"/>
                        </a:rPr>
                        <a:t>rut6804@naver.com</a:t>
                      </a:r>
                      <a:endParaRPr sz="10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97790" marR="170815">
                        <a:lnSpc>
                          <a:spcPct val="100000"/>
                        </a:lnSpc>
                        <a:spcBef>
                          <a:spcPts val="5"/>
                        </a:spcBef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소속학과/학번/성명/연락처/</a:t>
                      </a:r>
                      <a:r>
                        <a:rPr sz="1000" spc="25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문의내용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반드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시 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기재 (홈페이지 개별예약 불가)</a:t>
                      </a: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311785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1000" u="sng" spc="1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3"/>
                        </a:rPr>
                        <a:t>www.dodreamalbum.com/reservation</a:t>
                      </a:r>
                      <a:r>
                        <a:rPr sz="1000" spc="10" dirty="0">
                          <a:solidFill>
                            <a:srgbClr val="0462C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3"/>
                        </a:rPr>
                        <a:t> 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접속 → 회원가입 후 원하는 날짜/시간 예약</a:t>
                      </a:r>
                    </a:p>
                    <a:p>
                      <a:pPr marL="2933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(B type/ C type희망자 중 문의사항 있을 경우 예약홈페이지 Q&amp;A 게시판에 문의글 작성)</a:t>
                      </a: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95605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894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결제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방법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366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사전 입금 또는 </a:t>
                      </a:r>
                      <a:r>
                        <a:rPr sz="1000" spc="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현장(카드/현금)</a:t>
                      </a:r>
                      <a:r>
                        <a:rPr sz="1000" spc="17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결제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1000" spc="7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- </a:t>
                      </a:r>
                      <a:r>
                        <a:rPr sz="1000" spc="8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 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type: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대표학생에게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별도 안내 </a:t>
                      </a:r>
                      <a:r>
                        <a:rPr sz="1000" spc="9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 </a:t>
                      </a:r>
                      <a:r>
                        <a:rPr sz="1000" spc="3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B,</a:t>
                      </a:r>
                      <a:r>
                        <a:rPr sz="1000" spc="2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C 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type: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예약기간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종료 후 사전 입금 계좌 문자 공지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예정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28295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63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기타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61734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000" spc="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Sample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및 자세한 안내는 </a:t>
                      </a:r>
                      <a:r>
                        <a:rPr sz="1000" spc="3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[각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단과대학 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행정팀]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또는 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[HY-IN</a:t>
                      </a:r>
                      <a:r>
                        <a:rPr sz="1000" spc="10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공지사항]을 </a:t>
                      </a:r>
                      <a:r>
                        <a:rPr sz="1000" spc="-10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참조하세요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en-US" sz="1000" spc="129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Wingdings"/>
                          <a:sym typeface="Wingdings" panose="05000000000000000000" pitchFamily="2" charset="2"/>
                        </a:rPr>
                        <a:t>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Wingdings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970666" y="616358"/>
            <a:ext cx="539629" cy="53962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801356" y="170687"/>
            <a:ext cx="1129283" cy="112928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425</Words>
  <Application>Microsoft Office PowerPoint</Application>
  <PresentationFormat>화면 슬라이드 쇼(4:3)</PresentationFormat>
  <Paragraphs>62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Noto Sans CJK JP Regular</vt:lpstr>
      <vt:lpstr>나눔스퀘어 Bold</vt:lpstr>
      <vt:lpstr>Calibri</vt:lpstr>
      <vt:lpstr>Times New Roman</vt:lpstr>
      <vt:lpstr>Wingdings</vt:lpstr>
      <vt:lpstr>Office Theme</vt:lpstr>
      <vt:lpstr>[2019 한양대 ERICA 졸업사진 촬영 안내]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3</cp:revision>
  <dcterms:created xsi:type="dcterms:W3CDTF">2018-10-15T06:41:41Z</dcterms:created>
  <dcterms:modified xsi:type="dcterms:W3CDTF">2019-04-25T06:25:08Z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2018-07-31T00:00:00Z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2018-10-15T00:00:00Z</vt:filetime>
  </property>
</Properties>
</file>