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18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5375" y="240614"/>
            <a:ext cx="5413248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odreamalbum.com/reserv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1600" y="240614"/>
            <a:ext cx="6429756" cy="382156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0"/>
              </a:spcBef>
            </a:pPr>
            <a:r>
              <a:rPr spc="16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</a:t>
            </a:r>
            <a:r>
              <a:rPr lang="en-US"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21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 </a:t>
            </a:r>
            <a:r>
              <a:rPr spc="7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ERICA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졸업사진 </a:t>
            </a:r>
            <a:r>
              <a:rPr spc="-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촬영</a:t>
            </a:r>
            <a:r>
              <a:rPr spc="1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4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안내]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0200" y="690499"/>
            <a:ext cx="5715000" cy="528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310"/>
              </a:lnSpc>
              <a:spcBef>
                <a:spcPts val="105"/>
              </a:spcBef>
            </a:pP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20</a:t>
            </a:r>
            <a:r>
              <a:rPr lang="en-US"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21</a:t>
            </a: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한양대 </a:t>
            </a:r>
            <a:r>
              <a:rPr sz="1100" spc="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ERICA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졸업앨범은 기존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졸업앨범(전체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학과 및 전체 학생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수록)이</a:t>
            </a:r>
            <a:r>
              <a:rPr sz="1100" spc="15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아닌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1905" algn="ctr">
              <a:lnSpc>
                <a:spcPts val="1430"/>
              </a:lnSpc>
            </a:pPr>
            <a:r>
              <a:rPr sz="1200" u="sng" spc="-30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Times New Roman"/>
              </a:rPr>
              <a:t> </a:t>
            </a:r>
            <a:r>
              <a:rPr sz="1200" u="sng" spc="-4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★개인의 </a:t>
            </a:r>
            <a:r>
              <a:rPr sz="1200" u="sng" spc="-1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상황에 맞게 선택할 수 있는 </a:t>
            </a:r>
            <a:r>
              <a:rPr sz="1200" u="sng" spc="-3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컨텐츠로★</a:t>
            </a:r>
            <a:r>
              <a:rPr sz="1200" spc="-35" dirty="0">
                <a:solidFill>
                  <a:srgbClr val="4471C4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다음과 같이</a:t>
            </a:r>
            <a:r>
              <a:rPr sz="1100" spc="3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진행됩니다!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100" spc="1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3가지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타입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중 원하는 방식으로 뜻 깊은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만들어</a:t>
            </a:r>
            <a:r>
              <a:rPr sz="1100" spc="10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보세요</a:t>
            </a:r>
            <a:r>
              <a:rPr sz="1100" spc="-1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~^^</a:t>
            </a:r>
            <a:endParaRPr lang="en-US" sz="1100" spc="-10" dirty="0" smtClean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227820"/>
              </p:ext>
            </p:extLst>
          </p:nvPr>
        </p:nvGraphicFramePr>
        <p:xfrm>
          <a:off x="76201" y="1281173"/>
          <a:ext cx="8991600" cy="52190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8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42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114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400" spc="2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3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lang="en-US" sz="1000" spc="-15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-15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일자</a:t>
                      </a:r>
                      <a:endParaRPr lang="en-US" altLang="ko-KR" sz="1000" spc="-1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ko-KR" altLang="en-US" sz="1000" spc="-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및</a:t>
                      </a:r>
                      <a:r>
                        <a:rPr sz="1000" spc="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일자 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2021. 10. 25(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~ 26(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화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10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 4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장소 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</a:t>
                      </a: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학생회관 소극장</a:t>
                      </a:r>
                      <a:endParaRPr lang="en-US" sz="1100" spc="55" dirty="0" smtClean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solidFill>
                          <a:srgbClr val="EC7C3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ko-KR" alt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 </a:t>
                      </a:r>
                      <a:r>
                        <a:rPr lang="en-US" altLang="ko-KR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22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4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sz="1100" spc="-5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졸업예정자</a:t>
                      </a:r>
                      <a:r>
                        <a:rPr 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및 이후 졸업예정자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30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컨셉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희망 </a:t>
                      </a: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단위별</a:t>
                      </a:r>
                      <a:r>
                        <a:rPr sz="11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r>
                        <a:rPr 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학과앨범</a:t>
                      </a:r>
                      <a:r>
                        <a:rPr lang="en-US" altLang="ko-KR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“대학생활을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함께한 친구들과의 소중한</a:t>
                      </a:r>
                      <a:r>
                        <a:rPr sz="900" spc="-9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추억~”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프로필</a:t>
                      </a:r>
                      <a:r>
                        <a:rPr sz="11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4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“나만의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작은 추억을</a:t>
                      </a:r>
                      <a:r>
                        <a:rPr sz="900" spc="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담아~”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졸업사진 액자만</a:t>
                      </a:r>
                      <a:r>
                        <a:rPr sz="11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“나는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한양대를</a:t>
                      </a:r>
                      <a:r>
                        <a:rPr sz="900" spc="-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졸업하였습니다~”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30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참여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인원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최소 5명~최대 40명</a:t>
                      </a:r>
                    </a:p>
                    <a:p>
                      <a:pPr marL="120650" marR="1009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“동아리,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스터디,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 학생이라면 소속에  관계없이 우정앨범 형태로</a:t>
                      </a:r>
                      <a:r>
                        <a:rPr sz="900" spc="16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위주의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37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244475" indent="-82041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3컷(학사모/야외/실내)+단체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1컷+ 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컷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학사모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실내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1컷(학사모/야외/실내 중 택1)</a:t>
                      </a: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987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7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35,000원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</a:t>
                      </a:r>
                      <a:r>
                        <a:rPr lang="en-US"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원/1개당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41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참고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사항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endParaRPr lang="en-US" sz="1100" spc="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r>
                        <a:rPr lang="en-US" sz="1100" spc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-</a:t>
                      </a:r>
                      <a:r>
                        <a:rPr lang="en-US" sz="1100" spc="0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 </a:t>
                      </a: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</a:t>
                      </a:r>
                      <a:r>
                        <a:rPr sz="1000" spc="-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수요조사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선행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필수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교수님 사진 등재 시 부수당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</a:t>
                      </a:r>
                      <a:r>
                        <a:rPr sz="1000" spc="2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상황에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맞게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조정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marR="158750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spc="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000" spc="1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타입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  인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4033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원하는 사진만 촬영 후 액자 및 삽입</a:t>
                      </a:r>
                      <a:endParaRPr lang="en-US" altLang="ko-KR" sz="100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 사진 선택 가능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+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액자를 전제로 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학사복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사진의 경우 별도의 복장이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필요없음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99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</a:t>
                      </a:r>
                      <a:r>
                        <a:rPr sz="1000" spc="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1178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1000" u="sng" spc="10" dirty="0" smtClean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www.dodreamalbum.com/reservation</a:t>
                      </a:r>
                      <a:r>
                        <a:rPr sz="1000" spc="10" dirty="0" smtClean="0">
                          <a:solidFill>
                            <a:srgbClr val="0462C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접속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→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회원가입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후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원하는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날짜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시간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</a:t>
                      </a:r>
                      <a:endParaRPr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293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en-US" altLang="ko-KR" sz="1000" spc="8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lang="en-US" altLang="ko-KR" sz="1000" spc="3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 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 학생 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인이 신청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type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신청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업체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두드림사진관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전화번호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02-541-6804)</a:t>
                      </a: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사진촬영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납부방법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사진수령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택배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),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 내용은 두드림사진관에 문의 바람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858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6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입금 또는 </a:t>
                      </a: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현장(카드/현금)</a:t>
                      </a:r>
                      <a:r>
                        <a:rPr sz="1000" spc="1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대표학생에게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안내 </a:t>
                      </a:r>
                      <a:r>
                        <a:rPr sz="1000" spc="9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B,</a:t>
                      </a:r>
                      <a:r>
                        <a:rPr sz="1000" spc="2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예약기간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종료 후 사전 입금 계좌 문자 공지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66873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17345" indent="0" algn="l">
                        <a:lnSpc>
                          <a:spcPct val="100000"/>
                        </a:lnSpc>
                        <a:spcBef>
                          <a:spcPts val="640"/>
                        </a:spcBef>
                        <a:buFontTx/>
                        <a:buNone/>
                      </a:pP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-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코로나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19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방역 절차로 진행하고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,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학위복은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각 개인별 사용함</a:t>
                      </a:r>
                      <a:endParaRPr lang="en-US" altLang="ko-KR" sz="100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Wingdings"/>
                      </a:endParaRPr>
                    </a:p>
                    <a:p>
                      <a:pPr marL="1617345" indent="0" algn="l">
                        <a:lnSpc>
                          <a:spcPct val="100000"/>
                        </a:lnSpc>
                        <a:spcBef>
                          <a:spcPts val="640"/>
                        </a:spcBef>
                        <a:buFontTx/>
                        <a:buNone/>
                      </a:pP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학위복은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및 업체에서 준비함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문의사항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031-400-4305)</a:t>
                      </a: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70666" y="616358"/>
            <a:ext cx="539629" cy="5396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01356" y="170687"/>
            <a:ext cx="1129283" cy="11292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391</Words>
  <Application>Microsoft Office PowerPoint</Application>
  <PresentationFormat>화면 슬라이드 쇼(4:3)</PresentationFormat>
  <Paragraphs>60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Noto Sans CJK JP Regular</vt:lpstr>
      <vt:lpstr>나눔스퀘어 Bold</vt:lpstr>
      <vt:lpstr>Arial</vt:lpstr>
      <vt:lpstr>Calibri</vt:lpstr>
      <vt:lpstr>Times New Roman</vt:lpstr>
      <vt:lpstr>Wingdings</vt:lpstr>
      <vt:lpstr>Office Theme</vt:lpstr>
      <vt:lpstr>[2021 한양대 ERICA 졸업사진 촬영 안내]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user</cp:lastModifiedBy>
  <cp:revision>15</cp:revision>
  <dcterms:created xsi:type="dcterms:W3CDTF">2018-10-15T06:41:41Z</dcterms:created>
  <dcterms:modified xsi:type="dcterms:W3CDTF">2021-10-05T05:30:40Z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2018-07-31T00:00:00Z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2018-10-15T00:00:00Z</vt:filetime>
  </property>
</Properties>
</file>